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png" ContentType="image/png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</Types>
</file>

<file path=_rels/.rels><?xml version="1.0" encoding="UTF-8"?>
<Relationships xmlns="http://schemas.openxmlformats.org/package/2006/relationships"><Relationship Id="rId1" Type="http://schemas.openxmlformats.org/officeDocument/2006/relationships/officeDocument" Target="ppt/presentation.xml"></Relationship><Relationship Id="rId2" Type="http://schemas.openxmlformats.org/package/2006/relationships/metadata/core-properties" Target="docProps/core.xml"></Relationship><Relationship Id="rId3" Type="http://schemas.openxmlformats.org/officeDocument/2006/relationships/extended-properties" Target="docProps/app.xml"></Relationship><Relationship Id="rId4" Type="http://schemas.openxmlformats.org/package/2006/relationships/metadata/thumbnail" Target="docProps/thumbnail.jpeg"></Relationship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saveSubsetFonts="1">
  <p:sldMasterIdLst>
    <p:sldMasterId id="2147483853" r:id="rId15"/>
  </p:sldMasterIdLst>
  <p:sldIdLst>
    <p:sldId id="256" r:id="rId17"/>
    <p:sldId id="257" r:id="rId18"/>
    <p:sldId id="258" r:id="rId19"/>
    <p:sldId id="259" r:id="rId20"/>
    <p:sldId id="262" r:id="rId21"/>
    <p:sldId id="263" r:id="rId22"/>
    <p:sldId id="264" r:id="rId23"/>
    <p:sldId id="261" r:id="rId24"/>
    <p:sldId id="265" r:id="rId25"/>
    <p:sldId id="266" r:id="rId26"/>
    <p:sldId id="267" r:id="rId27"/>
    <p:sldId id="272" r:id="rId28"/>
    <p:sldId id="275" r:id="rId29"/>
    <p:sldId id="276" r:id="rId30"/>
    <p:sldId id="271" r:id="rId31"/>
    <p:sldId id="279" r:id="rId32"/>
    <p:sldId id="280" r:id="rId3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</p:extLst>
  </p:showPr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CA7549A-7329-4C44-B31B-7CA9ACB90F6D}" v="17" dt="2024-03-22T06:46:08.94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View">
  <p:normalViewPr horzBarState="maximized">
    <p:restoredLeft sz="18959" autoAdjust="0"/>
    <p:restoredTop sz="94660"/>
  </p:normalViewPr>
  <p:slideViewPr>
    <p:cSldViewPr snapToGrid="0" snapToObjects="1">
      <p:cViewPr varScale="1">
        <p:scale>
          <a:sx n="61" d="100"/>
          <a:sy n="61" d="100"/>
        </p:scale>
        <p:origin x="84" y="3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?>
<Relationships xmlns="http://schemas.openxmlformats.org/package/2006/relationships"><Relationship Id="rId1" Type="http://schemas.microsoft.com/office/2016/11/relationships/changesInfo" Target="changesInfos/changesInfo1.xml"></Relationship><Relationship Id="rId2" Type="http://schemas.openxmlformats.org/officeDocument/2006/relationships/tableStyles" Target="tableStyles.xml"></Relationship><Relationship Id="rId3" Type="http://schemas.microsoft.com/office/2015/10/relationships/revisionInfo" Target="revisionInfo.xml"></Relationship><Relationship Id="rId15" Type="http://schemas.openxmlformats.org/officeDocument/2006/relationships/slideMaster" Target="slideMasters/slideMaster1.xml"></Relationship><Relationship Id="rId16" Type="http://schemas.openxmlformats.org/officeDocument/2006/relationships/theme" Target="theme/theme1.xml"></Relationship><Relationship Id="rId17" Type="http://schemas.openxmlformats.org/officeDocument/2006/relationships/slide" Target="slides/slide1.xml"></Relationship><Relationship Id="rId18" Type="http://schemas.openxmlformats.org/officeDocument/2006/relationships/slide" Target="slides/slide2.xml"></Relationship><Relationship Id="rId19" Type="http://schemas.openxmlformats.org/officeDocument/2006/relationships/slide" Target="slides/slide3.xml"></Relationship><Relationship Id="rId20" Type="http://schemas.openxmlformats.org/officeDocument/2006/relationships/slide" Target="slides/slide4.xml"></Relationship><Relationship Id="rId21" Type="http://schemas.openxmlformats.org/officeDocument/2006/relationships/slide" Target="slides/slide5.xml"></Relationship><Relationship Id="rId22" Type="http://schemas.openxmlformats.org/officeDocument/2006/relationships/slide" Target="slides/slide6.xml"></Relationship><Relationship Id="rId23" Type="http://schemas.openxmlformats.org/officeDocument/2006/relationships/slide" Target="slides/slide7.xml"></Relationship><Relationship Id="rId24" Type="http://schemas.openxmlformats.org/officeDocument/2006/relationships/slide" Target="slides/slide8.xml"></Relationship><Relationship Id="rId25" Type="http://schemas.openxmlformats.org/officeDocument/2006/relationships/slide" Target="slides/slide9.xml"></Relationship><Relationship Id="rId26" Type="http://schemas.openxmlformats.org/officeDocument/2006/relationships/slide" Target="slides/slide10.xml"></Relationship><Relationship Id="rId27" Type="http://schemas.openxmlformats.org/officeDocument/2006/relationships/slide" Target="slides/slide11.xml"></Relationship><Relationship Id="rId28" Type="http://schemas.openxmlformats.org/officeDocument/2006/relationships/slide" Target="slides/slide12.xml"></Relationship><Relationship Id="rId29" Type="http://schemas.openxmlformats.org/officeDocument/2006/relationships/slide" Target="slides/slide13.xml"></Relationship><Relationship Id="rId30" Type="http://schemas.openxmlformats.org/officeDocument/2006/relationships/slide" Target="slides/slide14.xml"></Relationship><Relationship Id="rId31" Type="http://schemas.openxmlformats.org/officeDocument/2006/relationships/slide" Target="slides/slide15.xml"></Relationship><Relationship Id="rId32" Type="http://schemas.openxmlformats.org/officeDocument/2006/relationships/slide" Target="slides/slide16.xml"></Relationship><Relationship Id="rId33" Type="http://schemas.openxmlformats.org/officeDocument/2006/relationships/slide" Target="slides/slide17.xml"></Relationship><Relationship Id="rId34" Type="http://schemas.openxmlformats.org/officeDocument/2006/relationships/viewProps" Target="viewProps.xml"></Relationship><Relationship Id="rId35" Type="http://schemas.openxmlformats.org/officeDocument/2006/relationships/presProps" Target="presProps.xml"></Relationship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h k" userId="22680e05cb3e2490" providerId="Windows Live" clId="Web-{ACA7549A-7329-4C44-B31B-7CA9ACB90F6D}"/>
    <pc:docChg chg="addSld modSld addMainMaster delMainMaster">
      <pc:chgData name="sh k" userId="22680e05cb3e2490" providerId="Windows Live" clId="Web-{ACA7549A-7329-4C44-B31B-7CA9ACB90F6D}" dt="2024-03-22T06:46:07.659" v="17"/>
      <pc:docMkLst>
        <pc:docMk/>
      </pc:docMkLst>
      <pc:sldChg chg="addSp delSp modSp mod setBg modClrScheme setClrOvrMap chgLayout">
        <pc:chgData name="sh k" userId="22680e05cb3e2490" providerId="Windows Live" clId="Web-{ACA7549A-7329-4C44-B31B-7CA9ACB90F6D}" dt="2024-03-22T06:46:03.831" v="16" actId="20577"/>
        <pc:sldMkLst>
          <pc:docMk/>
          <pc:sldMk cId="3569210928" sldId="256"/>
        </pc:sldMkLst>
        <pc:spChg chg="mod">
          <ac:chgData name="sh k" userId="22680e05cb3e2490" providerId="Windows Live" clId="Web-{ACA7549A-7329-4C44-B31B-7CA9ACB90F6D}" dt="2024-03-22T06:45:45.002" v="10" actId="20577"/>
          <ac:spMkLst>
            <pc:docMk/>
            <pc:sldMk cId="3569210928" sldId="256"/>
            <ac:spMk id="2" creationId="{00000000-0000-0000-0000-000000000000}"/>
          </ac:spMkLst>
        </pc:spChg>
        <pc:spChg chg="mod">
          <ac:chgData name="sh k" userId="22680e05cb3e2490" providerId="Windows Live" clId="Web-{ACA7549A-7329-4C44-B31B-7CA9ACB90F6D}" dt="2024-03-22T06:46:03.831" v="16" actId="20577"/>
          <ac:spMkLst>
            <pc:docMk/>
            <pc:sldMk cId="3569210928" sldId="256"/>
            <ac:spMk id="3" creationId="{00000000-0000-0000-0000-000000000000}"/>
          </ac:spMkLst>
        </pc:spChg>
        <pc:spChg chg="add del">
          <ac:chgData name="sh k" userId="22680e05cb3e2490" providerId="Windows Live" clId="Web-{ACA7549A-7329-4C44-B31B-7CA9ACB90F6D}" dt="2024-03-22T06:45:30.080" v="1"/>
          <ac:spMkLst>
            <pc:docMk/>
            <pc:sldMk cId="3569210928" sldId="256"/>
            <ac:spMk id="8" creationId="{51B63EEE-B5E3-42ED-90DF-2948123C7049}"/>
          </ac:spMkLst>
        </pc:spChg>
        <pc:spChg chg="add del">
          <ac:chgData name="sh k" userId="22680e05cb3e2490" providerId="Windows Live" clId="Web-{ACA7549A-7329-4C44-B31B-7CA9ACB90F6D}" dt="2024-03-22T06:45:30.080" v="1"/>
          <ac:spMkLst>
            <pc:docMk/>
            <pc:sldMk cId="3569210928" sldId="256"/>
            <ac:spMk id="10" creationId="{00DC7BE8-B819-4865-ACAD-6EE9C972122D}"/>
          </ac:spMkLst>
        </pc:spChg>
        <pc:spChg chg="add">
          <ac:chgData name="sh k" userId="22680e05cb3e2490" providerId="Windows Live" clId="Web-{ACA7549A-7329-4C44-B31B-7CA9ACB90F6D}" dt="2024-03-22T06:45:30.127" v="2"/>
          <ac:spMkLst>
            <pc:docMk/>
            <pc:sldMk cId="3569210928" sldId="256"/>
            <ac:spMk id="20" creationId="{B8AEA54F-8279-4EDE-9B7B-BC13782DBC32}"/>
          </ac:spMkLst>
        </pc:spChg>
        <pc:spChg chg="add">
          <ac:chgData name="sh k" userId="22680e05cb3e2490" providerId="Windows Live" clId="Web-{ACA7549A-7329-4C44-B31B-7CA9ACB90F6D}" dt="2024-03-22T06:45:30.127" v="2"/>
          <ac:spMkLst>
            <pc:docMk/>
            <pc:sldMk cId="3569210928" sldId="256"/>
            <ac:spMk id="21" creationId="{72EF3F9A-9717-4ACB-A30D-96694842C4F7}"/>
          </ac:spMkLst>
        </pc:spChg>
        <pc:grpChg chg="add del">
          <ac:chgData name="sh k" userId="22680e05cb3e2490" providerId="Windows Live" clId="Web-{ACA7549A-7329-4C44-B31B-7CA9ACB90F6D}" dt="2024-03-22T06:45:30.080" v="1"/>
          <ac:grpSpMkLst>
            <pc:docMk/>
            <pc:sldMk cId="3569210928" sldId="256"/>
            <ac:grpSpMk id="12" creationId="{4D4E431C-C1D8-4876-B98F-A5B555E1022C}"/>
          </ac:grpSpMkLst>
        </pc:grpChg>
      </pc:sldChg>
      <pc:sldChg chg="new">
        <pc:chgData name="sh k" userId="22680e05cb3e2490" providerId="Windows Live" clId="Web-{ACA7549A-7329-4C44-B31B-7CA9ACB90F6D}" dt="2024-03-22T06:46:07.659" v="17"/>
        <pc:sldMkLst>
          <pc:docMk/>
          <pc:sldMk cId="1259495073" sldId="257"/>
        </pc:sldMkLst>
      </pc:sldChg>
      <pc:sldMasterChg chg="add del addSldLayout delSldLayout">
        <pc:chgData name="sh k" userId="22680e05cb3e2490" providerId="Windows Live" clId="Web-{ACA7549A-7329-4C44-B31B-7CA9ACB90F6D}" dt="2024-03-22T06:45:30.127" v="2"/>
        <pc:sldMasterMkLst>
          <pc:docMk/>
          <pc:sldMasterMk cId="3686743294" sldId="2147483648"/>
        </pc:sldMasterMkLst>
        <pc:sldLayoutChg chg="add del">
          <pc:chgData name="sh k" userId="22680e05cb3e2490" providerId="Windows Live" clId="Web-{ACA7549A-7329-4C44-B31B-7CA9ACB90F6D}" dt="2024-03-22T06:45:30.127" v="2"/>
          <pc:sldLayoutMkLst>
            <pc:docMk/>
            <pc:sldMasterMk cId="3686743294" sldId="2147483648"/>
            <pc:sldLayoutMk cId="346971665" sldId="2147483649"/>
          </pc:sldLayoutMkLst>
        </pc:sldLayoutChg>
        <pc:sldLayoutChg chg="add del">
          <pc:chgData name="sh k" userId="22680e05cb3e2490" providerId="Windows Live" clId="Web-{ACA7549A-7329-4C44-B31B-7CA9ACB90F6D}" dt="2024-03-22T06:45:30.127" v="2"/>
          <pc:sldLayoutMkLst>
            <pc:docMk/>
            <pc:sldMasterMk cId="3686743294" sldId="2147483648"/>
            <pc:sldLayoutMk cId="463982937" sldId="2147483650"/>
          </pc:sldLayoutMkLst>
        </pc:sldLayoutChg>
        <pc:sldLayoutChg chg="add del">
          <pc:chgData name="sh k" userId="22680e05cb3e2490" providerId="Windows Live" clId="Web-{ACA7549A-7329-4C44-B31B-7CA9ACB90F6D}" dt="2024-03-22T06:45:30.127" v="2"/>
          <pc:sldLayoutMkLst>
            <pc:docMk/>
            <pc:sldMasterMk cId="3686743294" sldId="2147483648"/>
            <pc:sldLayoutMk cId="2146234188" sldId="2147483651"/>
          </pc:sldLayoutMkLst>
        </pc:sldLayoutChg>
        <pc:sldLayoutChg chg="add del">
          <pc:chgData name="sh k" userId="22680e05cb3e2490" providerId="Windows Live" clId="Web-{ACA7549A-7329-4C44-B31B-7CA9ACB90F6D}" dt="2024-03-22T06:45:30.127" v="2"/>
          <pc:sldLayoutMkLst>
            <pc:docMk/>
            <pc:sldMasterMk cId="3686743294" sldId="2147483648"/>
            <pc:sldLayoutMk cId="62196340" sldId="2147483652"/>
          </pc:sldLayoutMkLst>
        </pc:sldLayoutChg>
        <pc:sldLayoutChg chg="add del">
          <pc:chgData name="sh k" userId="22680e05cb3e2490" providerId="Windows Live" clId="Web-{ACA7549A-7329-4C44-B31B-7CA9ACB90F6D}" dt="2024-03-22T06:45:30.127" v="2"/>
          <pc:sldLayoutMkLst>
            <pc:docMk/>
            <pc:sldMasterMk cId="3686743294" sldId="2147483648"/>
            <pc:sldLayoutMk cId="2923469982" sldId="2147483653"/>
          </pc:sldLayoutMkLst>
        </pc:sldLayoutChg>
        <pc:sldLayoutChg chg="add del">
          <pc:chgData name="sh k" userId="22680e05cb3e2490" providerId="Windows Live" clId="Web-{ACA7549A-7329-4C44-B31B-7CA9ACB90F6D}" dt="2024-03-22T06:45:30.127" v="2"/>
          <pc:sldLayoutMkLst>
            <pc:docMk/>
            <pc:sldMasterMk cId="3686743294" sldId="2147483648"/>
            <pc:sldLayoutMk cId="1130272583" sldId="2147483654"/>
          </pc:sldLayoutMkLst>
        </pc:sldLayoutChg>
        <pc:sldLayoutChg chg="add del">
          <pc:chgData name="sh k" userId="22680e05cb3e2490" providerId="Windows Live" clId="Web-{ACA7549A-7329-4C44-B31B-7CA9ACB90F6D}" dt="2024-03-22T06:45:30.127" v="2"/>
          <pc:sldLayoutMkLst>
            <pc:docMk/>
            <pc:sldMasterMk cId="3686743294" sldId="2147483648"/>
            <pc:sldLayoutMk cId="1945682316" sldId="2147483655"/>
          </pc:sldLayoutMkLst>
        </pc:sldLayoutChg>
        <pc:sldLayoutChg chg="add del">
          <pc:chgData name="sh k" userId="22680e05cb3e2490" providerId="Windows Live" clId="Web-{ACA7549A-7329-4C44-B31B-7CA9ACB90F6D}" dt="2024-03-22T06:45:30.127" v="2"/>
          <pc:sldLayoutMkLst>
            <pc:docMk/>
            <pc:sldMasterMk cId="3686743294" sldId="2147483648"/>
            <pc:sldLayoutMk cId="3419606053" sldId="2147483656"/>
          </pc:sldLayoutMkLst>
        </pc:sldLayoutChg>
        <pc:sldLayoutChg chg="add del">
          <pc:chgData name="sh k" userId="22680e05cb3e2490" providerId="Windows Live" clId="Web-{ACA7549A-7329-4C44-B31B-7CA9ACB90F6D}" dt="2024-03-22T06:45:30.127" v="2"/>
          <pc:sldLayoutMkLst>
            <pc:docMk/>
            <pc:sldMasterMk cId="3686743294" sldId="2147483648"/>
            <pc:sldLayoutMk cId="1416493134" sldId="2147483657"/>
          </pc:sldLayoutMkLst>
        </pc:sldLayoutChg>
        <pc:sldLayoutChg chg="add del">
          <pc:chgData name="sh k" userId="22680e05cb3e2490" providerId="Windows Live" clId="Web-{ACA7549A-7329-4C44-B31B-7CA9ACB90F6D}" dt="2024-03-22T06:45:30.127" v="2"/>
          <pc:sldLayoutMkLst>
            <pc:docMk/>
            <pc:sldMasterMk cId="3686743294" sldId="2147483648"/>
            <pc:sldLayoutMk cId="510513095" sldId="2147483658"/>
          </pc:sldLayoutMkLst>
        </pc:sldLayoutChg>
        <pc:sldLayoutChg chg="add del">
          <pc:chgData name="sh k" userId="22680e05cb3e2490" providerId="Windows Live" clId="Web-{ACA7549A-7329-4C44-B31B-7CA9ACB90F6D}" dt="2024-03-22T06:45:30.127" v="2"/>
          <pc:sldLayoutMkLst>
            <pc:docMk/>
            <pc:sldMasterMk cId="3686743294" sldId="2147483648"/>
            <pc:sldLayoutMk cId="3663956867" sldId="2147483659"/>
          </pc:sldLayoutMkLst>
        </pc:sldLayoutChg>
      </pc:sldMasterChg>
      <pc:sldMasterChg chg="add addSldLayout">
        <pc:chgData name="sh k" userId="22680e05cb3e2490" providerId="Windows Live" clId="Web-{ACA7549A-7329-4C44-B31B-7CA9ACB90F6D}" dt="2024-03-22T06:45:30.127" v="2"/>
        <pc:sldMasterMkLst>
          <pc:docMk/>
          <pc:sldMasterMk cId="62406746" sldId="2147483673"/>
        </pc:sldMasterMkLst>
        <pc:sldLayoutChg chg="add">
          <pc:chgData name="sh k" userId="22680e05cb3e2490" providerId="Windows Live" clId="Web-{ACA7549A-7329-4C44-B31B-7CA9ACB90F6D}" dt="2024-03-22T06:45:30.127" v="2"/>
          <pc:sldLayoutMkLst>
            <pc:docMk/>
            <pc:sldMasterMk cId="62406746" sldId="2147483673"/>
            <pc:sldLayoutMk cId="763075175" sldId="2147483662"/>
          </pc:sldLayoutMkLst>
        </pc:sldLayoutChg>
        <pc:sldLayoutChg chg="add">
          <pc:chgData name="sh k" userId="22680e05cb3e2490" providerId="Windows Live" clId="Web-{ACA7549A-7329-4C44-B31B-7CA9ACB90F6D}" dt="2024-03-22T06:45:30.127" v="2"/>
          <pc:sldLayoutMkLst>
            <pc:docMk/>
            <pc:sldMasterMk cId="62406746" sldId="2147483673"/>
            <pc:sldLayoutMk cId="3211871268" sldId="2147483663"/>
          </pc:sldLayoutMkLst>
        </pc:sldLayoutChg>
        <pc:sldLayoutChg chg="add">
          <pc:chgData name="sh k" userId="22680e05cb3e2490" providerId="Windows Live" clId="Web-{ACA7549A-7329-4C44-B31B-7CA9ACB90F6D}" dt="2024-03-22T06:45:30.127" v="2"/>
          <pc:sldLayoutMkLst>
            <pc:docMk/>
            <pc:sldMasterMk cId="62406746" sldId="2147483673"/>
            <pc:sldLayoutMk cId="1481619683" sldId="2147483664"/>
          </pc:sldLayoutMkLst>
        </pc:sldLayoutChg>
        <pc:sldLayoutChg chg="add">
          <pc:chgData name="sh k" userId="22680e05cb3e2490" providerId="Windows Live" clId="Web-{ACA7549A-7329-4C44-B31B-7CA9ACB90F6D}" dt="2024-03-22T06:45:30.127" v="2"/>
          <pc:sldLayoutMkLst>
            <pc:docMk/>
            <pc:sldMasterMk cId="62406746" sldId="2147483673"/>
            <pc:sldLayoutMk cId="3448887395" sldId="2147483665"/>
          </pc:sldLayoutMkLst>
        </pc:sldLayoutChg>
        <pc:sldLayoutChg chg="add">
          <pc:chgData name="sh k" userId="22680e05cb3e2490" providerId="Windows Live" clId="Web-{ACA7549A-7329-4C44-B31B-7CA9ACB90F6D}" dt="2024-03-22T06:45:30.127" v="2"/>
          <pc:sldLayoutMkLst>
            <pc:docMk/>
            <pc:sldMasterMk cId="62406746" sldId="2147483673"/>
            <pc:sldLayoutMk cId="789277107" sldId="2147483666"/>
          </pc:sldLayoutMkLst>
        </pc:sldLayoutChg>
        <pc:sldLayoutChg chg="add">
          <pc:chgData name="sh k" userId="22680e05cb3e2490" providerId="Windows Live" clId="Web-{ACA7549A-7329-4C44-B31B-7CA9ACB90F6D}" dt="2024-03-22T06:45:30.127" v="2"/>
          <pc:sldLayoutMkLst>
            <pc:docMk/>
            <pc:sldMasterMk cId="62406746" sldId="2147483673"/>
            <pc:sldLayoutMk cId="1493090763" sldId="2147483667"/>
          </pc:sldLayoutMkLst>
        </pc:sldLayoutChg>
        <pc:sldLayoutChg chg="add">
          <pc:chgData name="sh k" userId="22680e05cb3e2490" providerId="Windows Live" clId="Web-{ACA7549A-7329-4C44-B31B-7CA9ACB90F6D}" dt="2024-03-22T06:45:30.127" v="2"/>
          <pc:sldLayoutMkLst>
            <pc:docMk/>
            <pc:sldMasterMk cId="62406746" sldId="2147483673"/>
            <pc:sldLayoutMk cId="1722978129" sldId="2147483668"/>
          </pc:sldLayoutMkLst>
        </pc:sldLayoutChg>
        <pc:sldLayoutChg chg="add">
          <pc:chgData name="sh k" userId="22680e05cb3e2490" providerId="Windows Live" clId="Web-{ACA7549A-7329-4C44-B31B-7CA9ACB90F6D}" dt="2024-03-22T06:45:30.127" v="2"/>
          <pc:sldLayoutMkLst>
            <pc:docMk/>
            <pc:sldMasterMk cId="62406746" sldId="2147483673"/>
            <pc:sldLayoutMk cId="151061608" sldId="2147483669"/>
          </pc:sldLayoutMkLst>
        </pc:sldLayoutChg>
        <pc:sldLayoutChg chg="add">
          <pc:chgData name="sh k" userId="22680e05cb3e2490" providerId="Windows Live" clId="Web-{ACA7549A-7329-4C44-B31B-7CA9ACB90F6D}" dt="2024-03-22T06:45:30.127" v="2"/>
          <pc:sldLayoutMkLst>
            <pc:docMk/>
            <pc:sldMasterMk cId="62406746" sldId="2147483673"/>
            <pc:sldLayoutMk cId="3808151543" sldId="2147483670"/>
          </pc:sldLayoutMkLst>
        </pc:sldLayoutChg>
        <pc:sldLayoutChg chg="add">
          <pc:chgData name="sh k" userId="22680e05cb3e2490" providerId="Windows Live" clId="Web-{ACA7549A-7329-4C44-B31B-7CA9ACB90F6D}" dt="2024-03-22T06:45:30.127" v="2"/>
          <pc:sldLayoutMkLst>
            <pc:docMk/>
            <pc:sldMasterMk cId="62406746" sldId="2147483673"/>
            <pc:sldLayoutMk cId="721829005" sldId="2147483671"/>
          </pc:sldLayoutMkLst>
        </pc:sldLayoutChg>
        <pc:sldLayoutChg chg="add">
          <pc:chgData name="sh k" userId="22680e05cb3e2490" providerId="Windows Live" clId="Web-{ACA7549A-7329-4C44-B31B-7CA9ACB90F6D}" dt="2024-03-22T06:45:30.127" v="2"/>
          <pc:sldLayoutMkLst>
            <pc:docMk/>
            <pc:sldMasterMk cId="62406746" sldId="2147483673"/>
            <pc:sldLayoutMk cId="3314067488" sldId="2147483672"/>
          </pc:sldLayoutMkLst>
        </pc:sldLayoutChg>
      </pc:sldMasterChg>
      <pc:sldMasterChg chg="add del addSldLayout delSldLayout">
        <pc:chgData name="sh k" userId="22680e05cb3e2490" providerId="Windows Live" clId="Web-{ACA7549A-7329-4C44-B31B-7CA9ACB90F6D}" dt="2024-03-22T06:45:30.080" v="1"/>
        <pc:sldMasterMkLst>
          <pc:docMk/>
          <pc:sldMasterMk cId="2756741657" sldId="2147483725"/>
        </pc:sldMasterMkLst>
        <pc:sldLayoutChg chg="add del">
          <pc:chgData name="sh k" userId="22680e05cb3e2490" providerId="Windows Live" clId="Web-{ACA7549A-7329-4C44-B31B-7CA9ACB90F6D}" dt="2024-03-22T06:45:30.080" v="1"/>
          <pc:sldLayoutMkLst>
            <pc:docMk/>
            <pc:sldMasterMk cId="2756741657" sldId="2147483725"/>
            <pc:sldLayoutMk cId="2909013964" sldId="2147483714"/>
          </pc:sldLayoutMkLst>
        </pc:sldLayoutChg>
        <pc:sldLayoutChg chg="add del">
          <pc:chgData name="sh k" userId="22680e05cb3e2490" providerId="Windows Live" clId="Web-{ACA7549A-7329-4C44-B31B-7CA9ACB90F6D}" dt="2024-03-22T06:45:30.080" v="1"/>
          <pc:sldLayoutMkLst>
            <pc:docMk/>
            <pc:sldMasterMk cId="2756741657" sldId="2147483725"/>
            <pc:sldLayoutMk cId="379394996" sldId="2147483715"/>
          </pc:sldLayoutMkLst>
        </pc:sldLayoutChg>
        <pc:sldLayoutChg chg="add del">
          <pc:chgData name="sh k" userId="22680e05cb3e2490" providerId="Windows Live" clId="Web-{ACA7549A-7329-4C44-B31B-7CA9ACB90F6D}" dt="2024-03-22T06:45:30.080" v="1"/>
          <pc:sldLayoutMkLst>
            <pc:docMk/>
            <pc:sldMasterMk cId="2756741657" sldId="2147483725"/>
            <pc:sldLayoutMk cId="1017688474" sldId="2147483716"/>
          </pc:sldLayoutMkLst>
        </pc:sldLayoutChg>
        <pc:sldLayoutChg chg="add del">
          <pc:chgData name="sh k" userId="22680e05cb3e2490" providerId="Windows Live" clId="Web-{ACA7549A-7329-4C44-B31B-7CA9ACB90F6D}" dt="2024-03-22T06:45:30.080" v="1"/>
          <pc:sldLayoutMkLst>
            <pc:docMk/>
            <pc:sldMasterMk cId="2756741657" sldId="2147483725"/>
            <pc:sldLayoutMk cId="2317316127" sldId="2147483717"/>
          </pc:sldLayoutMkLst>
        </pc:sldLayoutChg>
        <pc:sldLayoutChg chg="add del">
          <pc:chgData name="sh k" userId="22680e05cb3e2490" providerId="Windows Live" clId="Web-{ACA7549A-7329-4C44-B31B-7CA9ACB90F6D}" dt="2024-03-22T06:45:30.080" v="1"/>
          <pc:sldLayoutMkLst>
            <pc:docMk/>
            <pc:sldMasterMk cId="2756741657" sldId="2147483725"/>
            <pc:sldLayoutMk cId="1683214345" sldId="2147483718"/>
          </pc:sldLayoutMkLst>
        </pc:sldLayoutChg>
        <pc:sldLayoutChg chg="add del">
          <pc:chgData name="sh k" userId="22680e05cb3e2490" providerId="Windows Live" clId="Web-{ACA7549A-7329-4C44-B31B-7CA9ACB90F6D}" dt="2024-03-22T06:45:30.080" v="1"/>
          <pc:sldLayoutMkLst>
            <pc:docMk/>
            <pc:sldMasterMk cId="2756741657" sldId="2147483725"/>
            <pc:sldLayoutMk cId="3798665045" sldId="2147483719"/>
          </pc:sldLayoutMkLst>
        </pc:sldLayoutChg>
        <pc:sldLayoutChg chg="add del">
          <pc:chgData name="sh k" userId="22680e05cb3e2490" providerId="Windows Live" clId="Web-{ACA7549A-7329-4C44-B31B-7CA9ACB90F6D}" dt="2024-03-22T06:45:30.080" v="1"/>
          <pc:sldLayoutMkLst>
            <pc:docMk/>
            <pc:sldMasterMk cId="2756741657" sldId="2147483725"/>
            <pc:sldLayoutMk cId="3663362450" sldId="2147483720"/>
          </pc:sldLayoutMkLst>
        </pc:sldLayoutChg>
        <pc:sldLayoutChg chg="add del">
          <pc:chgData name="sh k" userId="22680e05cb3e2490" providerId="Windows Live" clId="Web-{ACA7549A-7329-4C44-B31B-7CA9ACB90F6D}" dt="2024-03-22T06:45:30.080" v="1"/>
          <pc:sldLayoutMkLst>
            <pc:docMk/>
            <pc:sldMasterMk cId="2756741657" sldId="2147483725"/>
            <pc:sldLayoutMk cId="1552316044" sldId="2147483721"/>
          </pc:sldLayoutMkLst>
        </pc:sldLayoutChg>
        <pc:sldLayoutChg chg="add del">
          <pc:chgData name="sh k" userId="22680e05cb3e2490" providerId="Windows Live" clId="Web-{ACA7549A-7329-4C44-B31B-7CA9ACB90F6D}" dt="2024-03-22T06:45:30.080" v="1"/>
          <pc:sldLayoutMkLst>
            <pc:docMk/>
            <pc:sldMasterMk cId="2756741657" sldId="2147483725"/>
            <pc:sldLayoutMk cId="2391842962" sldId="2147483722"/>
          </pc:sldLayoutMkLst>
        </pc:sldLayoutChg>
        <pc:sldLayoutChg chg="add del">
          <pc:chgData name="sh k" userId="22680e05cb3e2490" providerId="Windows Live" clId="Web-{ACA7549A-7329-4C44-B31B-7CA9ACB90F6D}" dt="2024-03-22T06:45:30.080" v="1"/>
          <pc:sldLayoutMkLst>
            <pc:docMk/>
            <pc:sldMasterMk cId="2756741657" sldId="2147483725"/>
            <pc:sldLayoutMk cId="2569187231" sldId="2147483723"/>
          </pc:sldLayoutMkLst>
        </pc:sldLayoutChg>
        <pc:sldLayoutChg chg="add del">
          <pc:chgData name="sh k" userId="22680e05cb3e2490" providerId="Windows Live" clId="Web-{ACA7549A-7329-4C44-B31B-7CA9ACB90F6D}" dt="2024-03-22T06:45:30.080" v="1"/>
          <pc:sldLayoutMkLst>
            <pc:docMk/>
            <pc:sldMasterMk cId="2756741657" sldId="2147483725"/>
            <pc:sldLayoutMk cId="180674007" sldId="2147483724"/>
          </pc:sldLayoutMkLst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50666DC1-CD27-4874-9484-9D06C59FE4D0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77579F-F417-47C2-AC03-911CCED021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4552" y="447675"/>
            <a:ext cx="8397511" cy="2714625"/>
          </a:xfrm>
        </p:spPr>
        <p:txBody>
          <a:bodyPr anchor="b">
            <a:normAutofit/>
          </a:bodyPr>
          <a:lstStyle>
            <a:lvl1pPr algn="l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43E600-28DA-4780-9E00-2E12F74FF6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4552" y="3602037"/>
            <a:ext cx="8397511" cy="2460625"/>
          </a:xfrm>
        </p:spPr>
        <p:txBody>
          <a:bodyPr>
            <a:normAutofit/>
          </a:bodyPr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E6F1DC-ADFB-42C9-AB34-FCB38C8123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38219-6E45-4D12-B767-46F92D5844D4}" type="datetime1">
              <a:rPr lang="en-US" smtClean="0"/>
              <a:t>3/21/2024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799E6D-BBA8-4A15-94DA-DBE8A4FDE6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803C82-8719-4FAC-94BF-2A91335FB5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9781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68A33-CB96-4CB1-9941-753BD0824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43EB269-70DF-4510-A313-336226558E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1EA3CC-B2DC-4E87-826C-B885A7E628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430B8-6059-41E5-A5DC-C07A76F5859A}" type="datetime1">
              <a:rPr lang="en-US" smtClean="0"/>
              <a:t>3/21/2024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F37F52-A7C4-4E21-A12A-02546D4775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66031F-5A79-48A7-8EDC-DDD9A9E4B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887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9188483-96C4-4E9C-AA6A-E70005461AEE}"/>
              </a:ext>
            </a:extLst>
          </p:cNvPr>
          <p:cNvSpPr/>
          <p:nvPr/>
        </p:nvSpPr>
        <p:spPr>
          <a:xfrm>
            <a:off x="9144000" y="0"/>
            <a:ext cx="3048000" cy="685466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0E4FCD54-7F0B-446E-9998-93E7BD7CE74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534222" y="365125"/>
            <a:ext cx="2238678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0766238-BBF1-4672-BC09-746C6967E5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84552" y="365125"/>
            <a:ext cx="8374062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8F32A5-B67B-45C1-B454-12E9FBE0C8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D0CB7-D16E-4358-B7F4-EA4A24554592}" type="datetime1">
              <a:rPr lang="en-US" smtClean="0"/>
              <a:t>3/21/2024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E91896-9441-4636-89D5-84E5932A1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28110" y="6356350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937DFE-7F48-4EB0-83BC-A93F342D26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80000"/>
                  </a:schemeClr>
                </a:solidFill>
              </a:defRPr>
            </a:lvl1pPr>
          </a:lstStyle>
          <a:p>
            <a:fld id="{1F646F3F-274D-499B-ABBE-824EB4ABDC3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30907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9CF16-986E-4D90-AA40-CDB46E2332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505" y="365125"/>
            <a:ext cx="10869930" cy="16884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6F14DA-A783-43BC-8F15-95408B89DE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505" y="2576830"/>
            <a:ext cx="10869930" cy="36010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8C48B6-C394-452A-94D9-D4802755D8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6050" y="6356985"/>
            <a:ext cx="2743835" cy="365760"/>
          </a:xfrm>
        </p:spPr>
        <p:txBody>
          <a:bodyPr/>
          <a:lstStyle/>
          <a:p>
            <a:fld id="{8BB296A2-D8F0-4E17-BFD0-A6C902250D59}" type="datetime1">
              <a:rPr lang="en-US" smtClean="0"/>
              <a:t>3/21/2024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858A8A-3DD0-41C8-9F48-F4309FA19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69990" y="6356350"/>
            <a:ext cx="4115435" cy="36576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06C92-7C02-4D34-B3E5-D549A7A36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65155" y="6356350"/>
            <a:ext cx="1281430" cy="365760"/>
          </a:xfrm>
        </p:spPr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616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266F9FA-E6B8-4CFC-B3F1-0C075546EE33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16F270-B2AA-4935-885F-5924B1F63A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552" y="457200"/>
            <a:ext cx="10862898" cy="272415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22658E-3D87-4D5A-A602-847153CC48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4552" y="3695701"/>
            <a:ext cx="10862898" cy="2393950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AB1D84-A229-45B1-BD42-0DC0CE9F8D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08C9C-1ACB-4C84-A002-C7E0E45B937A}" type="datetime1">
              <a:rPr lang="en-US" smtClean="0"/>
              <a:t>3/21/2024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64EEF4-D461-49D7-8F24-8BFE2444B6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44055A-7488-4646-9E88-692036EA2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1515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0F1F74-ED26-4F8B-BF51-3533D8404E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552" y="365760"/>
            <a:ext cx="11264536" cy="168751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01D2D7-7F18-43E0-9B2E-3FCD83CC83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4552" y="2552699"/>
            <a:ext cx="5323703" cy="36242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CBBB66-EB7D-4F8C-9C78-1D1C888464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70162" y="2552699"/>
            <a:ext cx="5323703" cy="36242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A684E6-393D-4587-AA45-E6734FB47A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AF2A5-B297-4977-9E5B-4D3050E23689}" type="datetime1">
              <a:rPr lang="en-US" smtClean="0"/>
              <a:t>3/21/2024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1D8EE0-0333-4ABC-AE18-10DD5071CF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452369-A8F0-4709-8372-B420A67DB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8290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291592-4621-4D72-BC2D-F2C439F81B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552" y="365759"/>
            <a:ext cx="10870836" cy="16916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B823F5-0A90-4666-BE88-2BE0D0A616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4552" y="2436473"/>
            <a:ext cx="5332026" cy="823912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EC6A7C-6260-463D-B3FD-71A07ACD06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4552" y="3409051"/>
            <a:ext cx="5332026" cy="27806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F2AF8D-90ED-4512-9423-C91BF73A99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70162" y="2436473"/>
            <a:ext cx="5358285" cy="823912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ED838EA-E20D-4CC3-83C2-AFE0DE9F737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70162" y="3409051"/>
            <a:ext cx="5358285" cy="27806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3603F8A-08E1-4160-9B7E-E0CA4BF8EC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27434-4794-409A-9547-04789BA47588}" type="datetime1">
              <a:rPr lang="en-US" smtClean="0"/>
              <a:t>3/21/2024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18291AB-3C5C-4BE1-9E50-02F4893363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A596E64-CD6C-4CF7-8624-FA4AE9760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0674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562B3-06A0-4F2F-96EC-A062DAE2F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8FC0095-49F0-4A83-AE8C-9D13E15C2B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58635-357A-4E3D-B824-A5CEFDB8449C}" type="datetime1">
              <a:rPr lang="en-US" smtClean="0"/>
              <a:t>3/21/2024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824898-D4EA-497A-8FC8-43E0D0213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4821F6-2C08-450C-A18C-702D73842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2771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3FFE119-5FCA-4D9C-9C07-1B81A0BF3B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6FF77-2719-4AD0-8740-0B90FF5D1EFB}" type="datetime1">
              <a:rPr lang="en-US" smtClean="0"/>
              <a:t>3/21/2024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2C5995-6284-4D7F-AB1C-CA8FE63A78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1E4B0D-9C21-48D0-9438-C47370681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0751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90AF76DA-8F95-47D9-9EB6-B1EC93437387}"/>
              </a:ext>
            </a:extLst>
          </p:cNvPr>
          <p:cNvGrpSpPr/>
          <p:nvPr/>
        </p:nvGrpSpPr>
        <p:grpSpPr>
          <a:xfrm>
            <a:off x="2" y="0"/>
            <a:ext cx="6095998" cy="6858002"/>
            <a:chOff x="1" y="4563942"/>
            <a:chExt cx="12192005" cy="2294060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31355B14-077B-4BA1-962D-6E97D93FFCCC}"/>
                </a:ext>
              </a:extLst>
            </p:cNvPr>
            <p:cNvSpPr/>
            <p:nvPr/>
          </p:nvSpPr>
          <p:spPr>
            <a:xfrm>
              <a:off x="10" y="4563942"/>
              <a:ext cx="12191996" cy="229406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7230B99F-AC6F-4973-A35E-16C87C38711D}"/>
                </a:ext>
              </a:extLst>
            </p:cNvPr>
            <p:cNvSpPr/>
            <p:nvPr/>
          </p:nvSpPr>
          <p:spPr>
            <a:xfrm>
              <a:off x="1" y="4563942"/>
              <a:ext cx="12192000" cy="2294060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58E41614-9483-47F8-A429-FB0D1C5AA89A}"/>
              </a:ext>
            </a:extLst>
          </p:cNvPr>
          <p:cNvSpPr/>
          <p:nvPr/>
        </p:nvSpPr>
        <p:spPr>
          <a:xfrm>
            <a:off x="0" y="0"/>
            <a:ext cx="6095999" cy="22911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B5E91C-3C4F-40A2-BCC6-918D3BEDD2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552" y="457200"/>
            <a:ext cx="5287234" cy="1600200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30F113-1C61-4F74-BD5B-727668BBEA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70162" y="457201"/>
            <a:ext cx="5085226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0EB228-A180-4DF6-9D5B-2CF86B6B9B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84552" y="2514600"/>
            <a:ext cx="5287234" cy="3354388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913719-D65D-4BAE-97B7-FAE8F39982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41C83-1089-48B9-8B65-293D4C236D35}" type="datetime1">
              <a:rPr lang="en-US" smtClean="0"/>
              <a:t>3/21/2024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47F5BB-DC3C-45D1-A0D2-05168FECA2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344BA3-19DB-4072-9A2C-08C92361AF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8712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B0A6909D-DC0B-4221-8140-21E981D896AF}"/>
              </a:ext>
            </a:extLst>
          </p:cNvPr>
          <p:cNvGrpSpPr/>
          <p:nvPr/>
        </p:nvGrpSpPr>
        <p:grpSpPr>
          <a:xfrm>
            <a:off x="2" y="0"/>
            <a:ext cx="6095998" cy="6858002"/>
            <a:chOff x="1" y="4563942"/>
            <a:chExt cx="12192005" cy="229406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3D581C2-F39E-4958-A3F3-BB65AB1C5E66}"/>
                </a:ext>
              </a:extLst>
            </p:cNvPr>
            <p:cNvSpPr/>
            <p:nvPr/>
          </p:nvSpPr>
          <p:spPr>
            <a:xfrm>
              <a:off x="10" y="4563942"/>
              <a:ext cx="12191996" cy="229406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FD77040-27EF-4D2C-8D34-32337B0C8544}"/>
                </a:ext>
              </a:extLst>
            </p:cNvPr>
            <p:cNvSpPr/>
            <p:nvPr/>
          </p:nvSpPr>
          <p:spPr>
            <a:xfrm>
              <a:off x="1" y="4563942"/>
              <a:ext cx="12192000" cy="2294060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E1A26D20-69F8-4BBC-98C0-BEB470AB8284}"/>
              </a:ext>
            </a:extLst>
          </p:cNvPr>
          <p:cNvSpPr/>
          <p:nvPr/>
        </p:nvSpPr>
        <p:spPr>
          <a:xfrm>
            <a:off x="0" y="0"/>
            <a:ext cx="6095999" cy="22911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47B6BC-4B2A-4001-9634-47473F827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552" y="457200"/>
            <a:ext cx="5211519" cy="1600200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497D074-2CCB-4AB8-A7A0-7847D3C1EF8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70162" y="457201"/>
            <a:ext cx="5085226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FB94BD-D906-4213-9F31-1BE17A86F9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84552" y="2514600"/>
            <a:ext cx="5211519" cy="3354388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1B8431-70CB-4E9F-8A49-CDFF185542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62FE45-CC1E-47DB-8B82-6CF0636FBDB8}" type="datetime1">
              <a:rPr lang="en-US" smtClean="0"/>
              <a:t>3/21/2024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D2F293-170E-410E-88BF-187A63C5E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ED93A2-588D-43B5-B6FA-0B7892E6E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619683"/>
      </p:ext>
    </p:extLst>
  </p:cSld>
  <p:clrMapOvr>
    <a:masterClrMapping/>
  </p:clrMapOvr>
</p:sldLayout>
</file>

<file path=ppt/slideMasters/_rels/slideMaster1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slideLayout" Target="../slideLayouts/slideLayout2.xml"></Relationship><Relationship Id="rId3" Type="http://schemas.openxmlformats.org/officeDocument/2006/relationships/slideLayout" Target="../slideLayouts/slideLayout3.xml"></Relationship><Relationship Id="rId4" Type="http://schemas.openxmlformats.org/officeDocument/2006/relationships/slideLayout" Target="../slideLayouts/slideLayout4.xml"></Relationship><Relationship Id="rId5" Type="http://schemas.openxmlformats.org/officeDocument/2006/relationships/slideLayout" Target="../slideLayouts/slideLayout5.xml"></Relationship><Relationship Id="rId6" Type="http://schemas.openxmlformats.org/officeDocument/2006/relationships/slideLayout" Target="../slideLayouts/slideLayout6.xml"></Relationship><Relationship Id="rId7" Type="http://schemas.openxmlformats.org/officeDocument/2006/relationships/slideLayout" Target="../slideLayouts/slideLayout7.xml"></Relationship><Relationship Id="rId8" Type="http://schemas.openxmlformats.org/officeDocument/2006/relationships/slideLayout" Target="../slideLayouts/slideLayout8.xml"></Relationship><Relationship Id="rId9" Type="http://schemas.openxmlformats.org/officeDocument/2006/relationships/slideLayout" Target="../slideLayouts/slideLayout9.xml"></Relationship><Relationship Id="rId10" Type="http://schemas.openxmlformats.org/officeDocument/2006/relationships/slideLayout" Target="../slideLayouts/slideLayout10.xml"></Relationship><Relationship Id="rId11" Type="http://schemas.openxmlformats.org/officeDocument/2006/relationships/slideLayout" Target="../slideLayouts/slideLayout11.xml"></Relationship><Relationship Id="rId12" Type="http://schemas.openxmlformats.org/officeDocument/2006/relationships/theme" Target="../theme/theme1.xml"></Relationship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A26A151-13BF-4305-A6DC-9DC7C9877195}"/>
              </a:ext>
            </a:extLst>
          </p:cNvPr>
          <p:cNvSpPr/>
          <p:nvPr/>
        </p:nvSpPr>
        <p:spPr>
          <a:xfrm>
            <a:off x="0" y="0"/>
            <a:ext cx="12192000" cy="22910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DEE6AE3-3BCC-4B3B-AC4E-60F9101444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505" y="365125"/>
            <a:ext cx="10869295" cy="168783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CB514A-E7EA-41A8-ADBA-85CA1DF6D3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4505" y="2576830"/>
            <a:ext cx="10869295" cy="36004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9CB0BD-D6E3-4B3D-BCBB-6FECA5D632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46050" y="635698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FC8E16-3C03-4238-9C6F-B34F3D10F77E}" type="datetime1">
              <a:rPr lang="en-US" smtClean="0"/>
              <a:t>3/21/2024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4147F7-B466-4892-BE27-876F947515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26999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4B4FE0-65CC-4435-A6AF-150E52F35B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65155" y="6356350"/>
            <a:ext cx="12807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646F3F-274D-499B-ABBE-824EB4ABDC3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4067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8" r:id="rId1"/>
    <p:sldLayoutId id="2147483799" r:id="rId2"/>
    <p:sldLayoutId id="2147483800" r:id="rId3"/>
    <p:sldLayoutId id="2147483801" r:id="rId4"/>
    <p:sldLayoutId id="2147483802" r:id="rId5"/>
    <p:sldLayoutId id="2147483803" r:id="rId6"/>
    <p:sldLayoutId id="2147483804" r:id="rId7"/>
    <p:sldLayoutId id="2147483805" r:id="rId8"/>
    <p:sldLayoutId id="2147483806" r:id="rId9"/>
    <p:sldLayoutId id="2147483807" r:id="rId10"/>
    <p:sldLayoutId id="2147483808" r:id="rId11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5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" indent="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indent="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/Relationships>
</file>

<file path=ppt/slides/_rels/slide10.xml.rels><?xml version="1.0" encoding="UTF-8"?>
<Relationships xmlns="http://schemas.openxmlformats.org/package/2006/relationships"><Relationship Id="rId2" Type="http://schemas.openxmlformats.org/officeDocument/2006/relationships/image" Target="../media/fImage2646141499358.png"></Relationship><Relationship Id="rId3" Type="http://schemas.openxmlformats.org/officeDocument/2006/relationships/image" Target="../media/fImage1322931506962.png"></Relationship><Relationship Id="rId4" Type="http://schemas.openxmlformats.org/officeDocument/2006/relationships/slideLayout" Target="../slideLayouts/slideLayout7.xml"></Relationship></Relationships>
</file>

<file path=ppt/slides/_rels/slide11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/Relationships>
</file>

<file path=ppt/slides/_rels/slide12.xml.rels><?xml version="1.0" encoding="UTF-8"?>
<Relationships xmlns="http://schemas.openxmlformats.org/package/2006/relationships"><Relationship Id="rId2" Type="http://schemas.openxmlformats.org/officeDocument/2006/relationships/image" Target="../media/fImage2092001654464.png"></Relationship><Relationship Id="rId3" Type="http://schemas.openxmlformats.org/officeDocument/2006/relationships/slideLayout" Target="../slideLayouts/slideLayout7.xml"></Relationship></Relationships>
</file>

<file path=ppt/slides/_rels/slide13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image" Target="../media/fImage47641671765705.png"></Relationship></Relationships>
</file>

<file path=ppt/slides/_rels/slide14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></Relationship><Relationship Id="rId2" Type="http://schemas.openxmlformats.org/officeDocument/2006/relationships/image" Target="../media/fImage38796911888145.png"></Relationship><Relationship Id="rId3" Type="http://schemas.openxmlformats.org/officeDocument/2006/relationships/image" Target="../media/fImage15637081923281.png"></Relationship><Relationship Id="rId4" Type="http://schemas.openxmlformats.org/officeDocument/2006/relationships/image" Target="../media/fImage31175161936827.png"></Relationship></Relationships>
</file>

<file path=ppt/slides/_rels/slide15.xml.rels><?xml version="1.0" encoding="UTF-8"?>
<Relationships xmlns="http://schemas.openxmlformats.org/package/2006/relationships"><Relationship Id="rId2" Type="http://schemas.openxmlformats.org/officeDocument/2006/relationships/image" Target="../media/fImage30510521649961.png"></Relationship><Relationship Id="rId3" Type="http://schemas.openxmlformats.org/officeDocument/2006/relationships/image" Target="../media/fImage3340309194491.png"></Relationship><Relationship Id="rId4" Type="http://schemas.openxmlformats.org/officeDocument/2006/relationships/slideLayout" Target="../slideLayouts/slideLayout7.xml"></Relationship></Relationships>
</file>

<file path=ppt/slides/_rels/slide16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></Relationship><Relationship Id="rId2" Type="http://schemas.openxmlformats.org/officeDocument/2006/relationships/image" Target="../media/fImage382555416141.png"></Relationship><Relationship Id="rId3" Type="http://schemas.openxmlformats.org/officeDocument/2006/relationships/image" Target="../media/fImage51484781638467.png"></Relationship></Relationships>
</file>

<file path=ppt/slides/_rels/slide17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hyperlink" Target="https://github.com/KSH0074/Unreal_Cpp_Project_PF" TargetMode="External"></Relationship></Relationships>
</file>

<file path=ppt/slides/_rels/slide2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/Relationships>
</file>

<file path=ppt/slides/_rels/slide3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/Relationships>
</file>

<file path=ppt/slides/_rels/slide4.xml.rels><?xml version="1.0" encoding="UTF-8"?>
<Relationships xmlns="http://schemas.openxmlformats.org/package/2006/relationships"><Relationship Id="rId1" Type="http://schemas.openxmlformats.org/officeDocument/2006/relationships/image" Target="../media/fImage168374341.png"></Relationship><Relationship Id="rId2" Type="http://schemas.openxmlformats.org/officeDocument/2006/relationships/image" Target="../media/fImage16837458467.png"></Relationship><Relationship Id="rId3" Type="http://schemas.openxmlformats.org/officeDocument/2006/relationships/image" Target="../media/fImage16057466334.png"></Relationship><Relationship Id="rId4" Type="http://schemas.openxmlformats.org/officeDocument/2006/relationships/image" Target="../media/fImage206301216500.png"></Relationship><Relationship Id="rId5" Type="http://schemas.openxmlformats.org/officeDocument/2006/relationships/slideLayout" Target="../slideLayouts/slideLayout2.xml"></Relationship></Relationships>
</file>

<file path=ppt/slides/_rels/slide5.xml.rels><?xml version="1.0" encoding="UTF-8"?>
<Relationships xmlns="http://schemas.openxmlformats.org/package/2006/relationships"><Relationship Id="rId2" Type="http://schemas.openxmlformats.org/officeDocument/2006/relationships/image" Target="../media/fImage247291269169.png"></Relationship><Relationship Id="rId3" Type="http://schemas.openxmlformats.org/officeDocument/2006/relationships/slideLayout" Target="../slideLayouts/slideLayout7.xml"></Relationship></Relationships>
</file>

<file path=ppt/slides/_rels/slide6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></Relationship><Relationship Id="rId2" Type="http://schemas.openxmlformats.org/officeDocument/2006/relationships/image" Target="../media/fImage204891285724.png"></Relationship></Relationships>
</file>

<file path=ppt/slides/_rels/slide7.xml.rels><?xml version="1.0" encoding="UTF-8"?>
<Relationships xmlns="http://schemas.openxmlformats.org/package/2006/relationships"><Relationship Id="rId2" Type="http://schemas.openxmlformats.org/officeDocument/2006/relationships/image" Target="../media/fImage311681311478.png"></Relationship><Relationship Id="rId3" Type="http://schemas.openxmlformats.org/officeDocument/2006/relationships/slideLayout" Target="../slideLayouts/slideLayout7.xml"></Relationship></Relationships>
</file>

<file path=ppt/slides/_rels/slide8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/Relationships>
</file>

<file path=ppt/slides/_rels/slide9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7">
            <a:extLst>
              <a:ext uri="{FF2B5EF4-FFF2-40B4-BE49-F238E27FC236}">
                <a16:creationId xmlns:a16="http://schemas.microsoft.com/office/drawing/2014/main" id="{B8AEA54F-8279-4EDE-9B7B-BC13782DBC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9">
            <a:extLst>
              <a:ext uri="{FF2B5EF4-FFF2-40B4-BE49-F238E27FC236}">
                <a16:creationId xmlns:a16="http://schemas.microsoft.com/office/drawing/2014/main" id="{72EF3F9A-9717-4ACB-A30D-96694842C4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62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84505" y="385445"/>
            <a:ext cx="5785485" cy="3761105"/>
          </a:xfrm>
        </p:spPr>
        <p:txBody>
          <a:bodyPr anchor="ctr">
            <a:normAutofit/>
          </a:bodyPr>
          <a:lstStyle/>
          <a:p>
            <a:r>
              <a:rPr lang="ko-KR" altLang="en-US" dirty="0" err="1"/>
              <a:t>Unreal</a:t>
            </a:r>
            <a:r>
              <a:rPr lang="ko-KR" altLang="en-US" dirty="0"/>
              <a:t> </a:t>
            </a:r>
            <a:r>
              <a:rPr lang="ko-KR" altLang="en-US" dirty="0" err="1"/>
              <a:t>Portfolio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351155" y="4834255"/>
            <a:ext cx="10678160" cy="1490980"/>
          </a:xfrm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algn="r" latinLnBrk="0">
              <a:buFontTx/>
              <a:buNone/>
            </a:pPr>
            <a:r>
              <a:rPr lang="ko-KR" altLang="en-US"/>
              <a:t>김성호  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92109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37" descr="C:/Users/rlatj/AppData/Roaming/PolarisOffice/ETemp/1980_10233264/fImage2646141499358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94615" y="150495"/>
            <a:ext cx="7518400" cy="3684905"/>
          </a:xfrm>
          <a:prstGeom prst="rect"/>
          <a:noFill/>
        </p:spPr>
      </p:pic>
      <p:pic>
        <p:nvPicPr>
          <p:cNvPr id="3" name="그림 3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95250" y="3921125"/>
            <a:ext cx="6583680" cy="2807335"/>
          </a:xfrm>
          <a:prstGeom prst="rect"/>
          <a:noFill/>
        </p:spPr>
      </p:pic>
      <p:sp>
        <p:nvSpPr>
          <p:cNvPr id="4" name="텍스트 상자 39"/>
          <p:cNvSpPr txBox="1">
            <a:spLocks/>
          </p:cNvSpPr>
          <p:nvPr/>
        </p:nvSpPr>
        <p:spPr>
          <a:xfrm rot="0">
            <a:off x="6762750" y="3921125"/>
            <a:ext cx="4088130" cy="92392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r>
              <a:rPr sz="1800">
                <a:latin typeface="맑은 고딕" charset="0"/>
                <a:ea typeface="맑은 고딕" charset="0"/>
              </a:rPr>
              <a:t>랜덤한 지점을 순찰하도록 임의의 지점을 선택하는 블루프린트 내용입니다. 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hangingPunct="1"/>
            <a:r>
              <a:rPr sz="1800">
                <a:latin typeface="맑은 고딕" charset="0"/>
                <a:ea typeface="맑은 고딕" charset="0"/>
              </a:rPr>
              <a:t> 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5" name="텍스트 상자 40"/>
          <p:cNvSpPr txBox="1">
            <a:spLocks/>
          </p:cNvSpPr>
          <p:nvPr/>
        </p:nvSpPr>
        <p:spPr>
          <a:xfrm rot="0">
            <a:off x="7842250" y="333375"/>
            <a:ext cx="3651885" cy="92392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r>
              <a:rPr sz="1800">
                <a:latin typeface="맑은 고딕" charset="0"/>
                <a:ea typeface="맑은 고딕" charset="0"/>
              </a:rPr>
              <a:t>각 상태에 대한 부분을 블랙보드 데코레이터를 이용하여 해당 부분의 흐름을 관리합니다. 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>
            <p:ph type="title"/>
          </p:nvPr>
        </p:nvSpPr>
        <p:spPr>
          <a:xfrm rot="0">
            <a:off x="484505" y="365125"/>
            <a:ext cx="10870565" cy="1689100"/>
          </a:xfrm>
          <a:prstGeom prst="rect"/>
        </p:spPr>
        <p:txBody>
          <a:bodyPr wrap="square" lIns="91440" tIns="45720" rIns="91440" bIns="45720" numCol="1" vert="horz" anchor="b">
            <a:normAutofit fontScale="100000" lnSpcReduction="0"/>
          </a:bodyPr>
          <a:lstStyle/>
          <a:p>
            <a:pPr marL="0" indent="0" rtl="0"/>
            <a:r>
              <a:rPr lang="en-US"/>
              <a:t>3-2. 보스형 적 AI</a:t>
            </a:r>
            <a:endParaRPr lang="ko-KR" altLang="en-US"/>
          </a:p>
        </p:txBody>
      </p:sp>
      <p:sp>
        <p:nvSpPr>
          <p:cNvPr id="3" name="Content Placeholder 2"/>
          <p:cNvSpPr txBox="1">
            <a:spLocks/>
          </p:cNvSpPr>
          <p:nvPr>
            <p:ph type="obj" idx="1"/>
          </p:nvPr>
        </p:nvSpPr>
        <p:spPr>
          <a:xfrm>
            <a:off x="484505" y="2576830"/>
            <a:ext cx="10871835" cy="360299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0" indent="0" rtl="0" algn="l" defTabSz="914400" eaLnBrk="1" latinLnBrk="0" hangingPunct="1">
              <a:lnSpc>
                <a:spcPct val="120000"/>
              </a:lnSpc>
              <a:spcBef>
                <a:spcPts val="1000"/>
              </a:spcBef>
              <a:buFontTx/>
              <a:buNone/>
            </a:pPr>
            <a:r>
              <a:rPr lang="en-US" sz="2000">
                <a:latin typeface="Avenir Next LT Pro" charset="0"/>
                <a:ea typeface="Avenir Next LT Pro" charset="0"/>
                <a:cs typeface="+mn-cs"/>
              </a:rPr>
              <a:t>-기본적으로 플레이어를 향해 움직입니다.</a:t>
            </a:r>
            <a:endParaRPr lang="ko-KR" altLang="en-US" sz="2000">
              <a:latin typeface="Avenir Next LT Pro" charset="0"/>
              <a:ea typeface="Avenir Next LT Pro" charset="0"/>
              <a:cs typeface="+mn-cs"/>
            </a:endParaRPr>
          </a:p>
          <a:p>
            <a:pPr marL="0" indent="0" rtl="0" algn="l" defTabSz="914400" eaLnBrk="1" latinLnBrk="0" hangingPunct="1">
              <a:lnSpc>
                <a:spcPct val="120000"/>
              </a:lnSpc>
              <a:spcBef>
                <a:spcPts val="1000"/>
              </a:spcBef>
              <a:buFontTx/>
              <a:buNone/>
            </a:pPr>
            <a:r>
              <a:rPr lang="en-US" sz="2000">
                <a:latin typeface="Avenir Next LT Pro" charset="0"/>
                <a:ea typeface="Avenir Next LT Pro" charset="0"/>
                <a:cs typeface="+mn-cs"/>
              </a:rPr>
              <a:t>-너무 멀어졌을 경우 돌진공격을 하여 거리를 좁힙니다. 이때 데미지주도록 만들었습니다.</a:t>
            </a:r>
            <a:endParaRPr lang="ko-KR" altLang="en-US" sz="2000">
              <a:latin typeface="Avenir Next LT Pro" charset="0"/>
              <a:ea typeface="Avenir Next LT Pro" charset="0"/>
              <a:cs typeface="+mn-cs"/>
            </a:endParaRPr>
          </a:p>
          <a:p>
            <a:pPr marL="0" indent="0" rtl="0" algn="l" defTabSz="914400" eaLnBrk="1" latinLnBrk="0" hangingPunct="1">
              <a:lnSpc>
                <a:spcPct val="120000"/>
              </a:lnSpc>
              <a:spcBef>
                <a:spcPts val="1000"/>
              </a:spcBef>
              <a:buFontTx/>
              <a:buNone/>
            </a:pPr>
            <a:r>
              <a:rPr lang="en-US" sz="2000">
                <a:latin typeface="Avenir Next LT Pro" charset="0"/>
                <a:ea typeface="Avenir Next LT Pro" charset="0"/>
                <a:cs typeface="+mn-cs"/>
              </a:rPr>
              <a:t>-일정 체력 이하가 되었을 경우 공격 모션이 변화합니다. </a:t>
            </a:r>
            <a:endParaRPr lang="ko-KR" altLang="en-US" sz="2000">
              <a:latin typeface="Avenir Next LT Pro" charset="0"/>
              <a:ea typeface="Avenir Next LT Pro" charset="0"/>
              <a:cs typeface="+mn-cs"/>
            </a:endParaRPr>
          </a:p>
          <a:p>
            <a:pPr marL="0" indent="0" rtl="0" algn="l" defTabSz="914400" eaLnBrk="1" latinLnBrk="0" hangingPunct="1">
              <a:lnSpc>
                <a:spcPct val="120000"/>
              </a:lnSpc>
              <a:spcBef>
                <a:spcPts val="1000"/>
              </a:spcBef>
              <a:buFontTx/>
              <a:buNone/>
            </a:pPr>
            <a:r>
              <a:rPr lang="en-US" sz="2000">
                <a:latin typeface="Avenir Next LT Pro" charset="0"/>
                <a:ea typeface="Avenir Next LT Pro" charset="0"/>
                <a:cs typeface="+mn-cs"/>
              </a:rPr>
              <a:t>이때 20% 확률로 공격상태시 일반형 적을 보스근처 랜덤한 위치에 소환합니다.</a:t>
            </a:r>
            <a:endParaRPr lang="ko-KR" altLang="en-US" sz="2000">
              <a:latin typeface="Avenir Next LT Pro" charset="0"/>
              <a:ea typeface="Avenir Next LT Pro" charset="0"/>
              <a:cs typeface="+mn-cs"/>
            </a:endParaRPr>
          </a:p>
          <a:p>
            <a:pPr marL="0" indent="0" rtl="0" algn="l" defTabSz="914400" eaLnBrk="1" latinLnBrk="0" hangingPunct="1">
              <a:lnSpc>
                <a:spcPct val="120000"/>
              </a:lnSpc>
              <a:spcBef>
                <a:spcPts val="1000"/>
              </a:spcBef>
              <a:buFontTx/>
              <a:buNone/>
            </a:pPr>
            <a:r>
              <a:rPr lang="en-US" sz="2000">
                <a:latin typeface="Avenir Next LT Pro" charset="0"/>
                <a:ea typeface="Avenir Next LT Pro" charset="0"/>
                <a:cs typeface="+mn-cs"/>
              </a:rPr>
              <a:t>-피격시 즉각적으로 피격 애니메이션이 재생됩니다. </a:t>
            </a:r>
            <a:endParaRPr lang="ko-KR" altLang="en-US" sz="2000">
              <a:latin typeface="Avenir Next LT Pro" charset="0"/>
              <a:ea typeface="Avenir Next LT Pro" charset="0"/>
              <a:cs typeface="+mn-cs"/>
            </a:endParaRPr>
          </a:p>
          <a:p>
            <a:pPr marL="0" indent="0" rtl="0" latinLnBrk="0">
              <a:buFontTx/>
              <a:buNone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4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516890" y="293370"/>
            <a:ext cx="9477375" cy="4200525"/>
          </a:xfrm>
          <a:prstGeom prst="rect"/>
          <a:noFill/>
        </p:spPr>
      </p:pic>
      <p:sp>
        <p:nvSpPr>
          <p:cNvPr id="3" name="텍스트 상자 64"/>
          <p:cNvSpPr txBox="1">
            <a:spLocks/>
          </p:cNvSpPr>
          <p:nvPr/>
        </p:nvSpPr>
        <p:spPr>
          <a:xfrm>
            <a:off x="594995" y="4747260"/>
            <a:ext cx="9431020" cy="92392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일반형 적 보다는 단순한 AI 이지만 블랙보드 데코레이터에 의해 흐름이 제어된다는 부분은 같습니다. 특정 HP이하로 내려가게 되면 공격력과 애니메이션이 달라지도록 만들었습니다. 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>
            <p:ph type="title"/>
          </p:nvPr>
        </p:nvSpPr>
        <p:spPr>
          <a:xfrm rot="0">
            <a:off x="484505" y="365125"/>
            <a:ext cx="10870565" cy="1689100"/>
          </a:xfrm>
          <a:prstGeom prst="rect"/>
        </p:spPr>
        <p:txBody>
          <a:bodyPr wrap="square" lIns="91440" tIns="45720" rIns="91440" bIns="45720" numCol="1" vert="horz" anchor="b">
            <a:normAutofit fontScale="90000" lnSpcReduction="0"/>
          </a:bodyPr>
          <a:lstStyle/>
          <a:p>
            <a:pPr marL="0" indent="0" rtl="0"/>
            <a:r>
              <a:rPr lang="en-US"/>
              <a:t/>
            </a:r>
            <a:br>
              <a:rPr lang="en-US"/>
            </a:br>
            <a:r>
              <a:rPr lang="en-US"/>
              <a:t>4.UI/UX</a:t>
            </a:r>
            <a:endParaRPr lang="ko-KR" altLang="en-US"/>
          </a:p>
        </p:txBody>
      </p:sp>
      <p:sp>
        <p:nvSpPr>
          <p:cNvPr id="3" name="Content Placeholder 2"/>
          <p:cNvSpPr txBox="1">
            <a:spLocks/>
          </p:cNvSpPr>
          <p:nvPr>
            <p:ph type="obj" idx="1"/>
          </p:nvPr>
        </p:nvSpPr>
        <p:spPr>
          <a:xfrm rot="0">
            <a:off x="484505" y="2576830"/>
            <a:ext cx="10870565" cy="360172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0" indent="0" rtl="0"/>
            <a:r>
              <a:rPr lang="en-US"/>
              <a:t>게임플레이 화면 중에서 입력 키와 발동된 스킬을 알 수 있도록 화면상에 UI로 나타나게 하였고, 일반형 적에게는 체력 UI를 머리에 띄움으로 현제 체력이 얼마나 남았는지 알 수 있게 하였습니다. </a:t>
            </a:r>
            <a:endParaRPr lang="ko-KR" altLang="en-US"/>
          </a:p>
          <a:p>
            <a:pPr marL="0" indent="0" rtl="0"/>
            <a:endParaRPr lang="ko-KR" altLang="en-US"/>
          </a:p>
          <a:p>
            <a:pPr marL="0" indent="0" rtl="0"/>
            <a:endParaRPr lang="ko-KR" altLang="en-US"/>
          </a:p>
        </p:txBody>
      </p:sp>
      <p:pic>
        <p:nvPicPr>
          <p:cNvPr id="4" name="그림 48" descr="C:/Users/rlatj/AppData/Roaming/PolarisOffice/ETemp/3556_23133736/fImage47641671765705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078990" y="3477260"/>
            <a:ext cx="6089015" cy="3378200"/>
          </a:xfrm>
          <a:prstGeom prst="rect"/>
          <a:noFill/>
        </p:spPr>
      </p:pic>
      <p:sp>
        <p:nvSpPr>
          <p:cNvPr id="5" name="도형 49"/>
          <p:cNvSpPr>
            <a:spLocks/>
          </p:cNvSpPr>
          <p:nvPr/>
        </p:nvSpPr>
        <p:spPr>
          <a:xfrm rot="0">
            <a:off x="4039870" y="6119495"/>
            <a:ext cx="842010" cy="334010"/>
          </a:xfrm>
          <a:prstGeom prst="rect"/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cxnSp>
        <p:nvCxnSpPr>
          <p:cNvPr id="6" name="도형 53"/>
          <p:cNvCxnSpPr>
            <a:stCxn id="5" idx="3"/>
          </p:cNvCxnSpPr>
          <p:nvPr/>
        </p:nvCxnSpPr>
        <p:spPr>
          <a:xfrm rot="0" flipV="1">
            <a:off x="4881245" y="3961130"/>
            <a:ext cx="3676015" cy="2325370"/>
          </a:xfrm>
          <a:prstGeom prst="straightConnector1"/>
          <a:ln w="6350" cap="flat" cmpd="sng">
            <a:prstDash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텍스트 상자 54"/>
          <p:cNvSpPr txBox="1">
            <a:spLocks/>
          </p:cNvSpPr>
          <p:nvPr/>
        </p:nvSpPr>
        <p:spPr>
          <a:xfrm rot="0">
            <a:off x="8509000" y="3635375"/>
            <a:ext cx="3008630" cy="64706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r>
              <a:rPr sz="1800">
                <a:latin typeface="맑은 고딕" charset="0"/>
                <a:ea typeface="맑은 고딕" charset="0"/>
              </a:rPr>
              <a:t>마지막으로 발동된 스킬이 표시됩니다.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8" name="도형 55"/>
          <p:cNvSpPr>
            <a:spLocks/>
          </p:cNvSpPr>
          <p:nvPr/>
        </p:nvSpPr>
        <p:spPr>
          <a:xfrm rot="0">
            <a:off x="5445125" y="5540375"/>
            <a:ext cx="2516505" cy="651510"/>
          </a:xfrm>
          <a:prstGeom prst="rect"/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cxnSp>
        <p:nvCxnSpPr>
          <p:cNvPr id="9" name="도형 57"/>
          <p:cNvCxnSpPr>
            <a:stCxn id="8" idx="3"/>
          </p:cNvCxnSpPr>
          <p:nvPr/>
        </p:nvCxnSpPr>
        <p:spPr>
          <a:xfrm rot="0" flipV="1">
            <a:off x="7960995" y="5104130"/>
            <a:ext cx="905510" cy="762635"/>
          </a:xfrm>
          <a:prstGeom prst="straightConnector1"/>
          <a:ln w="6350" cap="flat" cmpd="sng">
            <a:prstDash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텍스트 상자 58"/>
          <p:cNvSpPr txBox="1">
            <a:spLocks/>
          </p:cNvSpPr>
          <p:nvPr/>
        </p:nvSpPr>
        <p:spPr>
          <a:xfrm rot="0">
            <a:off x="8913495" y="4873625"/>
            <a:ext cx="2683510" cy="37020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r>
              <a:rPr sz="1800">
                <a:latin typeface="맑은 고딕" charset="0"/>
                <a:ea typeface="맑은 고딕" charset="0"/>
              </a:rPr>
              <a:t>입력된 키를 표시합니다.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61" descr="C:/Users/rlatj/AppData/Roaming/PolarisOffice/ETemp/3556_23133736/fImage38796911888145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45745" y="277495"/>
            <a:ext cx="6755765" cy="3676015"/>
          </a:xfrm>
          <a:prstGeom prst="rect"/>
          <a:noFill/>
        </p:spPr>
      </p:pic>
      <p:sp>
        <p:nvSpPr>
          <p:cNvPr id="4" name="텍스트 상자 63"/>
          <p:cNvSpPr txBox="1">
            <a:spLocks/>
          </p:cNvSpPr>
          <p:nvPr/>
        </p:nvSpPr>
        <p:spPr>
          <a:xfrm rot="0">
            <a:off x="7103745" y="412750"/>
            <a:ext cx="4263390" cy="147764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r>
              <a:rPr sz="1800">
                <a:latin typeface="맑은 고딕" charset="0"/>
                <a:ea typeface="맑은 고딕" charset="0"/>
              </a:rPr>
              <a:t>메인 화면에서의 UI/UX 는 이렇게 구성되어 있습니다.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hangingPunct="1"/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hangingPunct="1"/>
            <a:r>
              <a:rPr sz="1800">
                <a:latin typeface="맑은 고딕" charset="0"/>
                <a:ea typeface="맑은 고딕" charset="0"/>
              </a:rPr>
              <a:t>간단한 화면 설정과 게임시작, 게임방법, 나가기 버튼으로 구성되어있습니다.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5" name="그림 65" descr="C:/Users/rlatj/AppData/Roaming/PolarisOffice/ETemp/3556_23133736/fImage15637081923281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46380" y="4017010"/>
            <a:ext cx="4969510" cy="2561590"/>
          </a:xfrm>
          <a:prstGeom prst="rect"/>
          <a:noFill/>
        </p:spPr>
      </p:pic>
      <p:pic>
        <p:nvPicPr>
          <p:cNvPr id="6" name="그림 66" descr="C:/Users/rlatj/AppData/Roaming/PolarisOffice/ETemp/3556_23133736/fImage31175161936827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5421630" y="4017010"/>
            <a:ext cx="4866005" cy="258889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4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43865" y="389255"/>
            <a:ext cx="5708015" cy="2837815"/>
          </a:xfrm>
          <a:prstGeom prst="rect"/>
          <a:noFill/>
        </p:spPr>
      </p:pic>
      <p:pic>
        <p:nvPicPr>
          <p:cNvPr id="3" name="그림 6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49250" y="3429635"/>
            <a:ext cx="6731635" cy="3740150"/>
          </a:xfrm>
          <a:prstGeom prst="rect"/>
          <a:noFill/>
        </p:spPr>
      </p:pic>
      <p:sp>
        <p:nvSpPr>
          <p:cNvPr id="4" name="텍스트 상자 68"/>
          <p:cNvSpPr txBox="1">
            <a:spLocks/>
          </p:cNvSpPr>
          <p:nvPr/>
        </p:nvSpPr>
        <p:spPr>
          <a:xfrm>
            <a:off x="6754495" y="556260"/>
            <a:ext cx="4978400" cy="92392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튜토리얼 레벨상에서의 설명 UI입니다.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튜토리얼 레벨의 특정 구간을 지날때 나타납니다.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5" name="텍스트 상자 69"/>
          <p:cNvSpPr txBox="1">
            <a:spLocks/>
          </p:cNvSpPr>
          <p:nvPr/>
        </p:nvSpPr>
        <p:spPr>
          <a:xfrm>
            <a:off x="7270750" y="3549015"/>
            <a:ext cx="4979035" cy="230822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게임 플레이중 일시정지 상황시 UI/UX 입니다.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ESC를 눌러 게임을 일시정지 할 수 있으며, 메인화면 이동 및 화면설정을 할 수 있도록 구성되어 있습니다. 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다시ESC를 누르거나 게임재시작을 누르면 일시정지가 해제됩니다. 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4" descr="C:/Users/rlatj/AppData/Roaming/PolarisOffice/ETemp/14232_10694152/fImage382555416141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608965"/>
            <a:ext cx="6637020" cy="3072130"/>
          </a:xfrm>
          <a:prstGeom prst="rect"/>
          <a:noFill/>
        </p:spPr>
      </p:pic>
      <p:sp>
        <p:nvSpPr>
          <p:cNvPr id="3" name="텍스트 상자 5"/>
          <p:cNvSpPr txBox="1">
            <a:spLocks/>
          </p:cNvSpPr>
          <p:nvPr/>
        </p:nvSpPr>
        <p:spPr>
          <a:xfrm rot="0">
            <a:off x="6817360" y="584200"/>
            <a:ext cx="4603750" cy="120078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r>
              <a:rPr sz="1800">
                <a:latin typeface="맑은 고딕" charset="0"/>
                <a:ea typeface="맑은 고딕" charset="0"/>
              </a:rPr>
              <a:t>포스트프로세스 볼륨과 커스텀뎁스를 이용하여 플레이어 캐릭터가 장애물에 가려졌을때도 표시되게 하였습니다. 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4" name="그림 6" descr="C:/Users/rlatj/AppData/Roaming/PolarisOffice/ETemp/14232_10694152/fImage51484781638467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3680460"/>
            <a:ext cx="5706745" cy="3203575"/>
          </a:xfrm>
          <a:prstGeom prst="rect"/>
          <a:noFill/>
        </p:spPr>
      </p:pic>
      <p:sp>
        <p:nvSpPr>
          <p:cNvPr id="5" name="텍스트 상자 7"/>
          <p:cNvSpPr txBox="1">
            <a:spLocks/>
          </p:cNvSpPr>
          <p:nvPr/>
        </p:nvSpPr>
        <p:spPr>
          <a:xfrm rot="0">
            <a:off x="5993765" y="3984625"/>
            <a:ext cx="5690870" cy="120078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r>
              <a:rPr sz="1800">
                <a:latin typeface="맑은 고딕" charset="0"/>
                <a:ea typeface="맑은 고딕" charset="0"/>
              </a:rPr>
              <a:t>플레이어의 체력이 0이 되는 즉시 Game Over 표시가 뜨며 게임이 일시정지 됩니다.  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hangingPunct="1"/>
            <a:r>
              <a:rPr sz="1800">
                <a:latin typeface="맑은 고딕" charset="0"/>
                <a:ea typeface="맑은 고딕" charset="0"/>
              </a:rPr>
              <a:t>이때 레벨을 다시 플레이 하거나 메인메뉴로 돌아갈 수 있도록 하였습니다. 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>
            <p:ph type="title"/>
          </p:nvPr>
        </p:nvSpPr>
        <p:spPr>
          <a:xfrm rot="0">
            <a:off x="484505" y="365125"/>
            <a:ext cx="10870565" cy="1689100"/>
          </a:xfrm>
          <a:prstGeom prst="rect"/>
        </p:spPr>
        <p:txBody>
          <a:bodyPr wrap="square" lIns="91440" tIns="45720" rIns="91440" bIns="45720" numCol="1" vert="horz" anchor="b">
            <a:normAutofit fontScale="100000" lnSpcReduction="0"/>
          </a:bodyPr>
          <a:lstStyle/>
          <a:p>
            <a:pPr marL="0" indent="0" rtl="0"/>
            <a:r>
              <a:rPr lang="en-US"/>
              <a:t>깃허브 페이지 </a:t>
            </a:r>
            <a:endParaRPr lang="ko-KR" altLang="en-US"/>
          </a:p>
        </p:txBody>
      </p:sp>
      <p:sp>
        <p:nvSpPr>
          <p:cNvPr id="3" name="Content Placeholder 2"/>
          <p:cNvSpPr txBox="1">
            <a:spLocks/>
          </p:cNvSpPr>
          <p:nvPr>
            <p:ph type="obj" idx="1"/>
          </p:nvPr>
        </p:nvSpPr>
        <p:spPr>
          <a:xfrm rot="0">
            <a:off x="484505" y="2576830"/>
            <a:ext cx="10870565" cy="360172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0" indent="0" rtl="0"/>
            <a:r>
              <a:rPr lang="en-US" sz="2000">
                <a:latin typeface="Avenir Next LT Pro" charset="0"/>
                <a:ea typeface="Avenir Next LT Pro" charset="0"/>
                <a:cs typeface="+mn-cs"/>
                <a:hlinkClick r:id="rId2">
                  <a:extLst>
                    <a:ext uri="{A12FA001-AC4F-418D-AE19-62706E023703}">
                      <ahyp:hlinkClr xmlns:ahyp="http://schemas.microsoft.com/office/drawing/2018/hyperlinkcolor" xmlns="" val="hlink"/>
                    </a:ext>
                  </a:extLst>
                </a:hlinkClick>
              </a:rPr>
              <a:t>https://github.com/KSH0074/Unreal_Cpp_Project_PF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>
            <p:ph type="title"/>
          </p:nvPr>
        </p:nvSpPr>
        <p:spPr>
          <a:xfrm rot="0">
            <a:off x="484505" y="365125"/>
            <a:ext cx="10869930" cy="1688465"/>
          </a:xfrm>
          <a:prstGeom prst="rect"/>
        </p:spPr>
        <p:txBody>
          <a:bodyPr wrap="square" lIns="91440" tIns="45720" rIns="91440" bIns="45720" numCol="1" vert="horz" anchor="b">
            <a:normAutofit fontScale="100000" lnSpcReduction="0"/>
          </a:bodyPr>
          <a:lstStyle/>
          <a:p>
            <a:pPr marL="0" indent="0" rtl="0"/>
            <a:r>
              <a:rPr lang="en-US"/>
              <a:t>목차 </a:t>
            </a:r>
            <a:endParaRPr lang="ko-KR" altLang="en-US"/>
          </a:p>
        </p:txBody>
      </p:sp>
      <p:sp>
        <p:nvSpPr>
          <p:cNvPr id="3" name="Content Placeholder 2"/>
          <p:cNvSpPr txBox="1">
            <a:spLocks/>
          </p:cNvSpPr>
          <p:nvPr>
            <p:ph type="obj" idx="1"/>
          </p:nvPr>
        </p:nvSpPr>
        <p:spPr>
          <a:xfrm>
            <a:off x="484505" y="2576830"/>
            <a:ext cx="10871200" cy="3602355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0" indent="0" rtl="0" latinLnBrk="0">
              <a:buFontTx/>
              <a:buNone/>
            </a:pPr>
            <a:r>
              <a:rPr lang="en-US" sz="2000">
                <a:latin typeface="Avenir Next LT Pro" charset="0"/>
                <a:ea typeface="Avenir Next LT Pro" charset="0"/>
                <a:cs typeface="+mn-cs"/>
              </a:rPr>
              <a:t>1. 간략한 게임설명 </a:t>
            </a:r>
            <a:endParaRPr lang="ko-KR" altLang="en-US" sz="2000">
              <a:latin typeface="Avenir Next LT Pro" charset="0"/>
              <a:ea typeface="Avenir Next LT Pro" charset="0"/>
              <a:cs typeface="+mn-cs"/>
            </a:endParaRPr>
          </a:p>
          <a:p>
            <a:pPr marL="0" indent="0" rtl="0" latinLnBrk="0">
              <a:buFontTx/>
              <a:buNone/>
            </a:pPr>
            <a:r>
              <a:rPr lang="en-US" sz="2000">
                <a:latin typeface="Avenir Next LT Pro" charset="0"/>
                <a:ea typeface="Avenir Next LT Pro" charset="0"/>
                <a:cs typeface="+mn-cs"/>
              </a:rPr>
              <a:t>2. 커맨드 시스템 </a:t>
            </a:r>
            <a:endParaRPr lang="ko-KR" altLang="en-US" sz="2000">
              <a:latin typeface="Avenir Next LT Pro" charset="0"/>
              <a:ea typeface="Avenir Next LT Pro" charset="0"/>
              <a:cs typeface="+mn-cs"/>
            </a:endParaRPr>
          </a:p>
          <a:p>
            <a:pPr marL="0" indent="0" rtl="0" latinLnBrk="0">
              <a:buFontTx/>
              <a:buNone/>
            </a:pPr>
            <a:r>
              <a:rPr lang="en-US" sz="2000">
                <a:latin typeface="Avenir Next LT Pro" charset="0"/>
                <a:ea typeface="Avenir Next LT Pro" charset="0"/>
                <a:cs typeface="+mn-cs"/>
              </a:rPr>
              <a:t>3. Non-Playable character AI</a:t>
            </a:r>
            <a:endParaRPr lang="ko-KR" altLang="en-US" sz="2000">
              <a:latin typeface="Avenir Next LT Pro" charset="0"/>
              <a:ea typeface="Avenir Next LT Pro" charset="0"/>
              <a:cs typeface="+mn-cs"/>
            </a:endParaRPr>
          </a:p>
          <a:p>
            <a:pPr marL="0" indent="0" rtl="0" latinLnBrk="0">
              <a:buFontTx/>
              <a:buNone/>
            </a:pPr>
            <a:r>
              <a:rPr lang="en-US" sz="2000">
                <a:latin typeface="Avenir Next LT Pro" charset="0"/>
                <a:ea typeface="Avenir Next LT Pro" charset="0"/>
                <a:cs typeface="+mn-cs"/>
              </a:rPr>
              <a:t>4. UI/UX </a:t>
            </a:r>
            <a:endParaRPr lang="ko-KR" altLang="en-US" sz="2000">
              <a:latin typeface="Avenir Next LT Pro" charset="0"/>
              <a:ea typeface="Avenir Next LT Pro" charset="0"/>
              <a:cs typeface="+mn-cs"/>
            </a:endParaRPr>
          </a:p>
          <a:p>
            <a:pPr marL="0" indent="0" rtl="0" latinLnBrk="0">
              <a:buFontTx/>
              <a:buNone/>
            </a:pPr>
            <a:endParaRPr lang="ko-KR" altLang="en-US" sz="2000">
              <a:latin typeface="Avenir Next LT Pro" charset="0"/>
              <a:ea typeface="Avenir Next LT Pro" charset="0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>
            <p:ph type="title"/>
          </p:nvPr>
        </p:nvSpPr>
        <p:spPr>
          <a:xfrm rot="0">
            <a:off x="484505" y="381635"/>
            <a:ext cx="10869930" cy="1688465"/>
          </a:xfrm>
          <a:prstGeom prst="rect"/>
        </p:spPr>
        <p:txBody>
          <a:bodyPr wrap="square" lIns="91440" tIns="45720" rIns="91440" bIns="45720" numCol="1" vert="horz" anchor="b">
            <a:normAutofit fontScale="100000" lnSpcReduction="0"/>
          </a:bodyPr>
          <a:lstStyle/>
          <a:p>
            <a:pPr marL="0" indent="0" rtl="0"/>
            <a:r>
              <a:rPr lang="en-US"/>
              <a:t>1.  게임설명	</a:t>
            </a:r>
            <a:endParaRPr lang="ko-KR" altLang="en-US"/>
          </a:p>
        </p:txBody>
      </p:sp>
      <p:sp>
        <p:nvSpPr>
          <p:cNvPr id="3" name="Content Placeholder 2"/>
          <p:cNvSpPr txBox="1">
            <a:spLocks/>
          </p:cNvSpPr>
          <p:nvPr>
            <p:ph type="obj" idx="1"/>
          </p:nvPr>
        </p:nvSpPr>
        <p:spPr>
          <a:xfrm>
            <a:off x="484505" y="2576830"/>
            <a:ext cx="10870565" cy="360172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10000"/>
          </a:bodyPr>
          <a:lstStyle/>
          <a:p>
            <a:pPr marL="0" indent="0" rtl="0" latinLnBrk="0">
              <a:buFontTx/>
              <a:buNone/>
            </a:pPr>
            <a:r>
              <a:rPr lang="en-US"/>
              <a:t>- 언리얼엔진으로 만든 쿼터뷰 시점의 게임으로 </a:t>
            </a:r>
            <a:r>
              <a:rPr lang="en-US" sz="2000">
                <a:latin typeface="Avenir Next LT Pro" charset="0"/>
                <a:ea typeface="Avenir Next LT Pro" charset="0"/>
                <a:cs typeface="+mn-cs"/>
              </a:rPr>
              <a:t>커맨드를 입력하여 스킬을 사용할 수 있도로록 만든 게임입니다. </a:t>
            </a:r>
            <a:endParaRPr lang="ko-KR" altLang="en-US" sz="2000">
              <a:latin typeface="Avenir Next LT Pro" charset="0"/>
              <a:ea typeface="Avenir Next LT Pro" charset="0"/>
              <a:cs typeface="+mn-cs"/>
            </a:endParaRPr>
          </a:p>
          <a:p>
            <a:pPr marL="0" indent="0" rtl="0" latinLnBrk="0">
              <a:buFontTx/>
              <a:buNone/>
            </a:pPr>
            <a:r>
              <a:rPr lang="en-US"/>
              <a:t>- 마우스 우클릭으로 지정된 곳을 플레이어가 NavMesh이용하여 이동하고, WASD 키로 커맨드를 입력, 마우스 왼클릭으로 사용하는 시스템을 사용했습니다.</a:t>
            </a:r>
            <a:endParaRPr lang="ko-KR" altLang="en-US"/>
          </a:p>
          <a:p>
            <a:pPr marL="0" indent="0" rtl="0" latinLnBrk="0">
              <a:buFontTx/>
              <a:buNone/>
            </a:pPr>
            <a:r>
              <a:rPr lang="en-US"/>
              <a:t>- 드래그로도 이동이 가능하게 구현하였습니다. </a:t>
            </a:r>
            <a:endParaRPr lang="ko-KR" altLang="en-US"/>
          </a:p>
          <a:p>
            <a:pPr marL="0" indent="0" rtl="0" latinLnBrk="0">
              <a:buFontTx/>
              <a:buNone/>
            </a:pPr>
            <a:r>
              <a:rPr lang="en-US"/>
              <a:t> </a:t>
            </a:r>
            <a:endParaRPr lang="ko-KR" altLang="en-US"/>
          </a:p>
          <a:p>
            <a:pPr marL="0" indent="0" rtl="0" latinLnBrk="0">
              <a:buFontTx/>
              <a:buNone/>
            </a:pPr>
            <a:endParaRPr lang="ko-KR" altLang="en-US"/>
          </a:p>
          <a:p>
            <a:pPr marL="0" indent="0" rtl="0" latinLnBrk="0">
              <a:buFontTx/>
              <a:buNone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>
            <p:ph type="title"/>
          </p:nvPr>
        </p:nvSpPr>
        <p:spPr>
          <a:xfrm rot="0">
            <a:off x="484505" y="365125"/>
            <a:ext cx="10869930" cy="1688465"/>
          </a:xfrm>
          <a:prstGeom prst="rect"/>
        </p:spPr>
        <p:txBody>
          <a:bodyPr wrap="square" lIns="91440" tIns="45720" rIns="91440" bIns="45720" numCol="1" vert="horz" anchor="b">
            <a:normAutofit fontScale="100000" lnSpcReduction="0"/>
          </a:bodyPr>
          <a:lstStyle/>
          <a:p>
            <a:pPr marL="0" indent="0" rtl="0"/>
            <a:r>
              <a:rPr lang="en-US"/>
              <a:t>2.커맨드 시스템</a:t>
            </a:r>
            <a:endParaRPr lang="ko-KR" altLang="en-US"/>
          </a:p>
        </p:txBody>
      </p:sp>
      <p:sp>
        <p:nvSpPr>
          <p:cNvPr id="3" name="Content Placeholder 2"/>
          <p:cNvSpPr txBox="1">
            <a:spLocks/>
          </p:cNvSpPr>
          <p:nvPr>
            <p:ph type="obj" idx="1"/>
          </p:nvPr>
        </p:nvSpPr>
        <p:spPr>
          <a:xfrm>
            <a:off x="484505" y="2576830"/>
            <a:ext cx="10870565" cy="3601720"/>
          </a:xfrm>
          <a:prstGeom prst="rect"/>
        </p:spPr>
        <p:txBody>
          <a:bodyPr wrap="square" lIns="91440" tIns="45720" rIns="91440" bIns="45720" numCol="1" vert="horz" anchor="t">
            <a:normAutofit fontScale="55000" lnSpcReduction="20000"/>
          </a:bodyPr>
          <a:lstStyle/>
          <a:p>
            <a:pPr marL="0" indent="0" rtl="0" algn="l" defTabSz="914400" eaLnBrk="1" latinLnBrk="0" hangingPunct="1">
              <a:lnSpc>
                <a:spcPct val="120000"/>
              </a:lnSpc>
              <a:spcBef>
                <a:spcPts val="1000"/>
              </a:spcBef>
              <a:buFontTx/>
              <a:buNone/>
            </a:pPr>
            <a:r>
              <a:rPr lang="en-US" sz="3600">
                <a:latin typeface="Avenir Next LT Pro" charset="0"/>
                <a:ea typeface="+mn-ea"/>
                <a:cs typeface="+mn-cs"/>
              </a:rPr>
              <a:t>-데이터 테이블 Row Struct 형식을 Cpp에서 지정한 후에 </a:t>
            </a:r>
            <a:endParaRPr lang="ko-KR" altLang="en-US" sz="3600">
              <a:latin typeface="Avenir Next LT Pro" charset="0"/>
              <a:ea typeface="+mn-ea"/>
              <a:cs typeface="+mn-cs"/>
            </a:endParaRPr>
          </a:p>
          <a:p>
            <a:pPr marL="0" indent="0" rtl="0" algn="l" defTabSz="914400" eaLnBrk="1" latinLnBrk="0" hangingPunct="1">
              <a:lnSpc>
                <a:spcPct val="120000"/>
              </a:lnSpc>
              <a:spcBef>
                <a:spcPts val="1000"/>
              </a:spcBef>
              <a:buFontTx/>
              <a:buNone/>
            </a:pPr>
            <a:r>
              <a:rPr lang="en-US" sz="3600">
                <a:latin typeface="Avenir Next LT Pro" charset="0"/>
                <a:ea typeface="Avenir Next LT Pro" charset="0"/>
                <a:cs typeface="+mn-cs"/>
              </a:rPr>
              <a:t>이에 맞는 CSV 파일을 연결하여 외부에서 쉽게 커맨드를 추가/제거 할 수 있도록 만들었습니다.</a:t>
            </a:r>
            <a:endParaRPr lang="ko-KR" altLang="en-US" sz="3600">
              <a:latin typeface="Avenir Next LT Pro" charset="0"/>
              <a:ea typeface="Avenir Next LT Pro" charset="0"/>
              <a:cs typeface="+mn-cs"/>
            </a:endParaRPr>
          </a:p>
          <a:p>
            <a:pPr marL="0" indent="0" rtl="0" algn="l" defTabSz="914400" eaLnBrk="1" latinLnBrk="0" hangingPunct="1">
              <a:lnSpc>
                <a:spcPct val="120000"/>
              </a:lnSpc>
              <a:spcBef>
                <a:spcPts val="1000"/>
              </a:spcBef>
              <a:buFontTx/>
              <a:buNone/>
            </a:pPr>
            <a:endParaRPr lang="ko-KR" altLang="en-US" sz="3600">
              <a:latin typeface="Avenir Next LT Pro" charset="0"/>
              <a:ea typeface="Avenir Next LT Pro" charset="0"/>
              <a:cs typeface="+mn-cs"/>
            </a:endParaRPr>
          </a:p>
          <a:p>
            <a:pPr marL="0" indent="0" rtl="0" algn="l" defTabSz="914400" eaLnBrk="1" latinLnBrk="0" hangingPunct="1">
              <a:lnSpc>
                <a:spcPct val="120000"/>
              </a:lnSpc>
              <a:spcBef>
                <a:spcPts val="1000"/>
              </a:spcBef>
              <a:buFontTx/>
              <a:buNone/>
            </a:pPr>
            <a:endParaRPr lang="ko-KR" altLang="en-US" sz="3600">
              <a:latin typeface="Avenir Next LT Pro" charset="0"/>
              <a:ea typeface="Avenir Next LT Pro" charset="0"/>
              <a:cs typeface="+mn-cs"/>
            </a:endParaRPr>
          </a:p>
          <a:p>
            <a:pPr marL="0" indent="0" rtl="0" latinLnBrk="0">
              <a:buFontTx/>
              <a:buNone/>
            </a:pPr>
            <a:endParaRPr lang="ko-KR" altLang="en-US" sz="2000"/>
          </a:p>
        </p:txBody>
      </p:sp>
      <p:pic>
        <p:nvPicPr>
          <p:cNvPr id="5" name="그림 2" descr="C:/Users/rlatj/AppData/Roaming/PolarisOffice/ETemp/3556_23133736/fImage168374341.png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677920" y="3523615"/>
            <a:ext cx="3486785" cy="1705610"/>
          </a:xfrm>
          <a:prstGeom prst="rect"/>
          <a:noFill/>
        </p:spPr>
      </p:pic>
      <p:pic>
        <p:nvPicPr>
          <p:cNvPr id="7" name="그림 4" descr="C:/Users/rlatj/AppData/Roaming/PolarisOffice/ETemp/3556_23133736/fImage16837458467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653155" y="3523615"/>
            <a:ext cx="3486785" cy="1705610"/>
          </a:xfrm>
          <a:prstGeom prst="rect"/>
          <a:noFill/>
        </p:spPr>
      </p:pic>
      <p:pic>
        <p:nvPicPr>
          <p:cNvPr id="8" name="그림 5" descr="C:/Users/rlatj/AppData/Roaming/PolarisOffice/ETemp/3556_23133736/fImage16057466334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833235" y="5055870"/>
            <a:ext cx="4595495" cy="1555115"/>
          </a:xfrm>
          <a:prstGeom prst="rect"/>
          <a:noFill/>
        </p:spPr>
      </p:pic>
      <p:pic>
        <p:nvPicPr>
          <p:cNvPr id="9" name="그림 13" descr="C:/Users/rlatj/AppData/Roaming/PolarisOffice/ETemp/3556_23133736/fImage206301216500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20980" y="3425190"/>
            <a:ext cx="3698875" cy="3615690"/>
          </a:xfrm>
          <a:prstGeom prst="rect"/>
          <a:noFill/>
        </p:spPr>
      </p:pic>
      <p:cxnSp>
        <p:nvCxnSpPr>
          <p:cNvPr id="10" name="도형 14"/>
          <p:cNvCxnSpPr/>
          <p:nvPr/>
        </p:nvCxnSpPr>
        <p:spPr>
          <a:xfrm rot="0" flipV="1">
            <a:off x="3795395" y="5327015"/>
            <a:ext cx="3121660" cy="321945"/>
          </a:xfrm>
          <a:prstGeom prst="straightConnector1"/>
          <a:ln w="19050" cap="flat" cmpd="sng">
            <a:prstDash/>
            <a:headEnd type="none" w="med" len="med"/>
            <a:tailEnd type="triangl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1" name="도형 18"/>
          <p:cNvSpPr>
            <a:spLocks/>
          </p:cNvSpPr>
          <p:nvPr/>
        </p:nvSpPr>
        <p:spPr>
          <a:xfrm rot="16200000" flipH="1">
            <a:off x="5600700" y="5024120"/>
            <a:ext cx="1103630" cy="1512570"/>
          </a:xfrm>
          <a:prstGeom prst="bentConnector2"/>
          <a:ln w="19050" cap="flat" cmpd="sng">
            <a:prstDash/>
            <a:headEnd type="none" w="med" len="med"/>
            <a:tailEnd type="triangl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2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63195" y="220980"/>
            <a:ext cx="7896860" cy="6087110"/>
          </a:xfrm>
          <a:prstGeom prst="rect"/>
          <a:noFill/>
        </p:spPr>
      </p:pic>
      <p:sp>
        <p:nvSpPr>
          <p:cNvPr id="3" name="텍스트 상자 21"/>
          <p:cNvSpPr txBox="1">
            <a:spLocks/>
          </p:cNvSpPr>
          <p:nvPr/>
        </p:nvSpPr>
        <p:spPr>
          <a:xfrm>
            <a:off x="8216900" y="345440"/>
            <a:ext cx="3608070" cy="286194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이렇게 만들어진 커맨드 테이블 데이터를 게임인스턴스 생성자에서 로드 될 수 있도록 합니다. 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또한 테이블 데이터를 얻을 수 있는 함수 GetTableData를 만들어 이후 플레이어가 입력한 커맨드에 대한 데이터를 얻어 올 수 있도록 하였습니다.  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22" descr="C:/Users/rlatj/AppData/Roaming/PolarisOffice/ETemp/3556_23133736/fImage204891285724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07035" y="304800"/>
            <a:ext cx="4972685" cy="6249035"/>
          </a:xfrm>
          <a:prstGeom prst="rect"/>
          <a:noFill/>
        </p:spPr>
      </p:pic>
      <p:sp>
        <p:nvSpPr>
          <p:cNvPr id="3" name="텍스트 상자 23"/>
          <p:cNvSpPr txBox="1">
            <a:spLocks/>
          </p:cNvSpPr>
          <p:nvPr/>
        </p:nvSpPr>
        <p:spPr>
          <a:xfrm rot="0">
            <a:off x="6051550" y="1102995"/>
            <a:ext cx="5089525" cy="175450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r>
              <a:rPr sz="1800">
                <a:latin typeface="맑은 고딕" charset="0"/>
                <a:ea typeface="맑은 고딕" charset="0"/>
              </a:rPr>
              <a:t>플레이어가 커맨드키(WASD) 입력 시 입력중인 커맨드 정보를 가진 Queue에 Push되어집니다.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hangingPunct="1"/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hangingPunct="1"/>
            <a:r>
              <a:rPr sz="1800">
                <a:latin typeface="맑은 고딕" charset="0"/>
                <a:ea typeface="맑은 고딕" charset="0"/>
              </a:rPr>
              <a:t> CommandTimeOut함수를 통해 일정 시간이 지나면 입력되어있는 커맨드가 초기화 되도록 하였습니다.  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2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96545" y="280035"/>
            <a:ext cx="9427845" cy="4117340"/>
          </a:xfrm>
          <a:prstGeom prst="rect"/>
          <a:noFill/>
        </p:spPr>
      </p:pic>
      <p:sp>
        <p:nvSpPr>
          <p:cNvPr id="3" name="텍스트 상자 26"/>
          <p:cNvSpPr txBox="1">
            <a:spLocks/>
          </p:cNvSpPr>
          <p:nvPr/>
        </p:nvSpPr>
        <p:spPr>
          <a:xfrm>
            <a:off x="518795" y="4602480"/>
            <a:ext cx="9330055" cy="120078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TableRead 함수를 통해 입력된 커맨드의 정보를 가져와 알맞은 함수를 델리게이트에 Bind하여 플레이어가 올바르게 입력했다면 해당하는 스킬을 사용하고, 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커맨드가 제대로 입력되지 않았을 경우와 일반공격을 호출할 때는 NoCommand 판정을 주어 일반 공격이 나가도록 하였습니다. 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>
            <p:ph type="title"/>
          </p:nvPr>
        </p:nvSpPr>
        <p:spPr>
          <a:xfrm rot="0">
            <a:off x="484505" y="389890"/>
            <a:ext cx="10871200" cy="1689735"/>
          </a:xfrm>
          <a:prstGeom prst="rect"/>
        </p:spPr>
        <p:txBody>
          <a:bodyPr wrap="square" lIns="91440" tIns="45720" rIns="91440" bIns="45720" numCol="1" vert="horz" anchor="b">
            <a:normAutofit fontScale="100000" lnSpcReduction="0"/>
          </a:bodyPr>
          <a:lstStyle/>
          <a:p>
            <a:pPr marL="0" indent="0" rtl="0" latinLnBrk="0">
              <a:buFontTx/>
              <a:buNone/>
            </a:pPr>
            <a:r>
              <a:rPr lang="ko-KR" altLang="en-US"/>
              <a:t>3. Non-PlayableCharacter AI</a:t>
            </a:r>
            <a:endParaRPr lang="ko-KR" altLang="en-US"/>
          </a:p>
        </p:txBody>
      </p:sp>
      <p:sp>
        <p:nvSpPr>
          <p:cNvPr id="3" name="Content Placeholder 2"/>
          <p:cNvSpPr txBox="1">
            <a:spLocks/>
          </p:cNvSpPr>
          <p:nvPr>
            <p:ph type="obj" idx="1"/>
          </p:nvPr>
        </p:nvSpPr>
        <p:spPr>
          <a:xfrm>
            <a:off x="484505" y="2576830"/>
            <a:ext cx="10871835" cy="360299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0" indent="0" rtl="0" latinLnBrk="0">
              <a:buFontTx/>
              <a:buNone/>
            </a:pPr>
            <a:r>
              <a:rPr lang="ko-KR" altLang="en-US"/>
              <a:t>-AI는 일반형 적과 보스로 나누어 제작하였으며 FSM과 BehaviorTree를 이용하였습니다.</a:t>
            </a:r>
            <a:endParaRPr lang="ko-KR" altLang="en-US"/>
          </a:p>
          <a:p>
            <a:pPr marL="0" indent="0" rtl="0" latinLnBrk="0">
              <a:buFontTx/>
              <a:buNone/>
            </a:pPr>
            <a:r>
              <a:rPr lang="ko-KR" altLang="en-US"/>
              <a:t>-상태에 따라 </a:t>
            </a:r>
            <a:r>
              <a:rPr lang="ko-KR" altLang="en-US" sz="2000">
                <a:latin typeface="Avenir Next LT Pro" charset="0"/>
                <a:ea typeface="맑은 고딕" charset="0"/>
                <a:cs typeface="+mn-cs"/>
              </a:rPr>
              <a:t>BehaviorTree의</a:t>
            </a:r>
            <a:r>
              <a:rPr lang="ko-KR" altLang="en-US" sz="2000">
                <a:latin typeface="Avenir Next LT Pro" charset="0"/>
                <a:ea typeface="맑은 고딕" charset="0"/>
                <a:cs typeface="+mn-cs"/>
              </a:rPr>
              <a:t> </a:t>
            </a:r>
            <a:r>
              <a:rPr lang="ko-KR" altLang="en-US"/>
              <a:t>블랙보드 데코레이터를 통하여 AI의 흐름을 제어하는 구조로 만들었습니다. </a:t>
            </a:r>
            <a:endParaRPr lang="ko-KR" altLang="en-US"/>
          </a:p>
          <a:p>
            <a:pPr marL="0" indent="0" rtl="0" latinLnBrk="0">
              <a:buFontTx/>
              <a:buNone/>
            </a:pPr>
            <a:r>
              <a:rPr lang="ko-KR" altLang="en-US"/>
              <a:t>-모든 AI 는 NavMesh를 따라 움직이도록 설계되었습니다.</a:t>
            </a:r>
            <a:endParaRPr lang="ko-KR" altLang="en-US"/>
          </a:p>
          <a:p>
            <a:pPr marL="0" indent="0" rtl="0" latinLnBrk="0">
              <a:buFontTx/>
              <a:buNone/>
            </a:pPr>
            <a:endParaRPr lang="ko-KR" altLang="en-US"/>
          </a:p>
          <a:p>
            <a:pPr marL="0" indent="0" rtl="0" latinLnBrk="0">
              <a:buFontTx/>
              <a:buNone/>
            </a:pPr>
            <a:endParaRPr lang="ko-KR" altLang="en-US"/>
          </a:p>
          <a:p>
            <a:pPr marL="0" indent="0" rtl="0" latinLnBrk="0">
              <a:buFontTx/>
              <a:buNone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>
            <p:ph type="title"/>
          </p:nvPr>
        </p:nvSpPr>
        <p:spPr>
          <a:xfrm rot="0">
            <a:off x="484505" y="365125"/>
            <a:ext cx="10870565" cy="1689100"/>
          </a:xfrm>
          <a:prstGeom prst="rect"/>
        </p:spPr>
        <p:txBody>
          <a:bodyPr wrap="square" lIns="91440" tIns="45720" rIns="91440" bIns="45720" numCol="1" vert="horz" anchor="b">
            <a:normAutofit fontScale="100000" lnSpcReduction="0"/>
          </a:bodyPr>
          <a:lstStyle/>
          <a:p>
            <a:pPr marL="0" indent="0" rtl="0"/>
            <a:r>
              <a:rPr lang="en-US"/>
              <a:t>3-1. 일반형 적 AI</a:t>
            </a:r>
            <a:endParaRPr lang="ko-KR" altLang="en-US"/>
          </a:p>
        </p:txBody>
      </p:sp>
      <p:sp>
        <p:nvSpPr>
          <p:cNvPr id="3" name="Content Placeholder 2"/>
          <p:cNvSpPr txBox="1">
            <a:spLocks/>
          </p:cNvSpPr>
          <p:nvPr>
            <p:ph type="obj" idx="1"/>
          </p:nvPr>
        </p:nvSpPr>
        <p:spPr>
          <a:xfrm rot="0">
            <a:off x="484505" y="2576830"/>
            <a:ext cx="10870565" cy="360172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0" indent="0" rtl="0"/>
            <a:r>
              <a:rPr lang="en-US"/>
              <a:t>- 시야에 플레이어가 들어올 경우 추격합니다. </a:t>
            </a:r>
            <a:endParaRPr lang="ko-KR" altLang="en-US"/>
          </a:p>
          <a:p>
            <a:pPr marL="0" indent="0" rtl="0"/>
            <a:r>
              <a:rPr lang="en-US"/>
              <a:t>- 플레이어로부터 데미지를 입었을 경우 추격합니다.</a:t>
            </a:r>
            <a:endParaRPr lang="ko-KR" altLang="en-US"/>
          </a:p>
          <a:p>
            <a:pPr marL="0" indent="0" rtl="0"/>
            <a:r>
              <a:rPr lang="en-US"/>
              <a:t>- 추격상태가 아니라면 최초 스폰위치로부터 랜덤한 지점을 계속 순찰합니다.</a:t>
            </a:r>
            <a:endParaRPr lang="ko-KR" altLang="en-US"/>
          </a:p>
          <a:p>
            <a:pPr marL="0" indent="0" rtl="0"/>
            <a:r>
              <a:rPr lang="en-US"/>
              <a:t>- 순찰하거나 추격시 최초스폰위치로부터 일정 거리이상 멀어질 경우 되돌아 갑니다. </a:t>
            </a:r>
            <a:endParaRPr lang="ko-KR" altLang="en-US"/>
          </a:p>
          <a:p>
            <a:pPr marL="0" indent="0" rtl="0"/>
            <a:r>
              <a:rPr lang="en-US"/>
              <a:t>-데미지를 입었을 경우 피격애니메이션이 재생됩니다.</a:t>
            </a:r>
            <a:endParaRPr lang="ko-KR" altLang="en-US"/>
          </a:p>
          <a:p>
            <a:pPr marL="0" indent="0" rtl="0"/>
            <a:r>
              <a:rPr lang="en-US"/>
              <a:t>- 플레이어가 공격범위내 있는 경우 플레이어를 공격합니다. 이때 Kick과 Punch중 랜덤으로 공격합니다. 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MatrixVTI">
  <a:themeElements>
    <a:clrScheme name="Custom 29">
      <a:dk1>
        <a:srgbClr val="000000"/>
      </a:dk1>
      <a:lt1>
        <a:sysClr val="window" lastClr="FFFFFF"/>
      </a:lt1>
      <a:dk2>
        <a:srgbClr val="465959"/>
      </a:dk2>
      <a:lt2>
        <a:srgbClr val="ECF0F0"/>
      </a:lt2>
      <a:accent1>
        <a:srgbClr val="1EBE9B"/>
      </a:accent1>
      <a:accent2>
        <a:srgbClr val="FD7C7C"/>
      </a:accent2>
      <a:accent3>
        <a:srgbClr val="7DA8B5"/>
      </a:accent3>
      <a:accent4>
        <a:srgbClr val="17967B"/>
      </a:accent4>
      <a:accent5>
        <a:srgbClr val="FB7365"/>
      </a:accent5>
      <a:accent6>
        <a:srgbClr val="D39B17"/>
      </a:accent6>
      <a:hlink>
        <a:srgbClr val="EF08F7"/>
      </a:hlink>
      <a:folHlink>
        <a:srgbClr val="8477FE"/>
      </a:folHlink>
    </a:clrScheme>
    <a:fontScheme name="Custom 4">
      <a:majorFont>
        <a:latin typeface="Bahnschrif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trixVTI" id="{A2576CCC-A559-4FD4-A542-772649F65A84}" vid="{5CBC41A9-80A0-44C6-90CD-6D863034352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Polaris Office Slide</Application>
  <AppVersion>12.000</AppVersion>
  <Characters>0</Characters>
  <CharactersWithSpaces>0</CharactersWithSpaces>
  <DocSecurity>0</DocSecurity>
  <HyperlinksChanged>false</HyperlinksChanged>
  <Lines>0</Lines>
  <LinksUpToDate>false</LinksUpToDate>
  <Pages>17</Pages>
  <Paragraphs>0</Paragraphs>
  <Words>0</Words>
  <TotalTime>0</TotalTime>
  <MMClips>0</MMClips>
  <ScaleCrop>false</ScaleCrop>
  <HeadingPairs>
    <vt:vector size="2" baseType="variant">
      <vt:variant>
        <vt:lpstr>Title</vt:lpstr>
      </vt:variant>
      <vt:variant>
        <vt:i4>1</vt:i4>
      </vt:variant>
    </vt:vector>
  </HeadingPairs>
  <TitlesOfParts>
    <vt:vector size="1" baseType="lpstr">
      <vt:lpstr>Title text</vt:lpstr>
    </vt:vector>
  </TitlesOfParts>
  <SharedDoc>false</SharedDoc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3</cp:revision>
  <cp:lastModifiedBy>김 성호</cp:lastModifiedBy>
  <dc:title>PowerPoint 프레젠테이션</dc:title>
  <cp:version>9.104.137.47964</cp:version>
  <dcterms:modified xsi:type="dcterms:W3CDTF">2024-03-22T06:46:12Z</dcterms:modified>
</cp:coreProperties>
</file>